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6" r:id="rId3"/>
    <p:sldId id="267" r:id="rId4"/>
    <p:sldId id="277" r:id="rId5"/>
    <p:sldId id="307" r:id="rId6"/>
    <p:sldId id="287" r:id="rId7"/>
    <p:sldId id="280" r:id="rId8"/>
    <p:sldId id="308" r:id="rId9"/>
    <p:sldId id="288" r:id="rId10"/>
    <p:sldId id="289" r:id="rId11"/>
    <p:sldId id="290" r:id="rId12"/>
    <p:sldId id="291" r:id="rId13"/>
    <p:sldId id="292" r:id="rId14"/>
    <p:sldId id="293" r:id="rId15"/>
    <p:sldId id="296" r:id="rId16"/>
    <p:sldId id="281" r:id="rId17"/>
    <p:sldId id="309" r:id="rId18"/>
    <p:sldId id="259" r:id="rId19"/>
    <p:sldId id="257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10" y="3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A01F3-BFAF-43EC-82A2-6EDD61971BEE}" type="datetimeFigureOut">
              <a:rPr lang="ru-RU" smtClean="0"/>
              <a:pPr/>
              <a:t>24.03.2019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9E489-9880-4FED-96A2-B15485BB20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A01F3-BFAF-43EC-82A2-6EDD61971BEE}" type="datetimeFigureOut">
              <a:rPr lang="ru-RU" smtClean="0"/>
              <a:pPr/>
              <a:t>24.03.2019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9E489-9880-4FED-96A2-B15485BB20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A01F3-BFAF-43EC-82A2-6EDD61971BEE}" type="datetimeFigureOut">
              <a:rPr lang="ru-RU" smtClean="0"/>
              <a:pPr/>
              <a:t>24.03.2019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9E489-9880-4FED-96A2-B15485BB20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1EC034F-E26A-44D5-A9F6-4E498D7AB68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A01F3-BFAF-43EC-82A2-6EDD61971BEE}" type="datetimeFigureOut">
              <a:rPr lang="ru-RU" smtClean="0"/>
              <a:pPr/>
              <a:t>24.03.2019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9E489-9880-4FED-96A2-B15485BB20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A01F3-BFAF-43EC-82A2-6EDD61971BEE}" type="datetimeFigureOut">
              <a:rPr lang="ru-RU" smtClean="0"/>
              <a:pPr/>
              <a:t>24.03.2019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9E489-9880-4FED-96A2-B15485BB20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A01F3-BFAF-43EC-82A2-6EDD61971BEE}" type="datetimeFigureOut">
              <a:rPr lang="ru-RU" smtClean="0"/>
              <a:pPr/>
              <a:t>24.03.2019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9E489-9880-4FED-96A2-B15485BB20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A01F3-BFAF-43EC-82A2-6EDD61971BEE}" type="datetimeFigureOut">
              <a:rPr lang="ru-RU" smtClean="0"/>
              <a:pPr/>
              <a:t>24.03.2019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9E489-9880-4FED-96A2-B15485BB20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A01F3-BFAF-43EC-82A2-6EDD61971BEE}" type="datetimeFigureOut">
              <a:rPr lang="ru-RU" smtClean="0"/>
              <a:pPr/>
              <a:t>24.03.2019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9E489-9880-4FED-96A2-B15485BB20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A01F3-BFAF-43EC-82A2-6EDD61971BEE}" type="datetimeFigureOut">
              <a:rPr lang="ru-RU" smtClean="0"/>
              <a:pPr/>
              <a:t>24.03.2019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9E489-9880-4FED-96A2-B15485BB20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A01F3-BFAF-43EC-82A2-6EDD61971BEE}" type="datetimeFigureOut">
              <a:rPr lang="ru-RU" smtClean="0"/>
              <a:pPr/>
              <a:t>24.03.2019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9E489-9880-4FED-96A2-B15485BB20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A01F3-BFAF-43EC-82A2-6EDD61971BEE}" type="datetimeFigureOut">
              <a:rPr lang="ru-RU" smtClean="0"/>
              <a:pPr/>
              <a:t>24.03.2019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9E489-9880-4FED-96A2-B15485BB20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4A01F3-BFAF-43EC-82A2-6EDD61971BEE}" type="datetimeFigureOut">
              <a:rPr lang="ru-RU" smtClean="0"/>
              <a:pPr/>
              <a:t>24.03.2019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F9E489-9880-4FED-96A2-B15485BB209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WordArt 2"/>
          <p:cNvSpPr>
            <a:spLocks noChangeArrowheads="1" noChangeShapeType="1" noTextEdit="1"/>
          </p:cNvSpPr>
          <p:nvPr/>
        </p:nvSpPr>
        <p:spPr bwMode="auto">
          <a:xfrm>
            <a:off x="357158" y="1500174"/>
            <a:ext cx="8358246" cy="5000624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Impact"/>
              </a:rPr>
              <a:t>Строение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Impact"/>
              </a:rPr>
              <a:t>и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Impact"/>
              </a:rPr>
              <a:t>функции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Impact"/>
              </a:rPr>
              <a:t>кожи</a:t>
            </a:r>
            <a:endParaRPr lang="ru-RU" sz="3600" kern="10" spc="0" dirty="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80000"/>
                  </a:srgbClr>
                </a:outerShdw>
              </a:effectLst>
              <a:latin typeface="Impact"/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1" name="Picture 3" descr="C:\Users\Balanova\Documents\цифровой микроскоп\работа8кл\волосяная луковица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6396" cy="6858000"/>
          </a:xfrm>
          <a:noFill/>
        </p:spPr>
      </p:pic>
    </p:spTree>
    <p:extLst>
      <p:ext uri="{BB962C8B-B14F-4D97-AF65-F5344CB8AC3E}">
        <p14:creationId xmlns:p14="http://schemas.microsoft.com/office/powerpoint/2010/main" val="1812694309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28596" y="357166"/>
            <a:ext cx="8472518" cy="750887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8800" b="1" dirty="0" smtClean="0"/>
              <a:t>Сальная железа</a:t>
            </a:r>
            <a:endParaRPr lang="ru-RU" sz="8800" b="1" dirty="0"/>
          </a:p>
        </p:txBody>
      </p:sp>
      <p:pic>
        <p:nvPicPr>
          <p:cNvPr id="24578" name="Picture 2" descr="C:\Users\Balanova\Documents\цифровой микроскоп\работа8кл\сальная железа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42910" y="928670"/>
            <a:ext cx="7904740" cy="5929330"/>
          </a:xfrm>
          <a:noFill/>
        </p:spPr>
      </p:pic>
    </p:spTree>
    <p:extLst>
      <p:ext uri="{BB962C8B-B14F-4D97-AF65-F5344CB8AC3E}">
        <p14:creationId xmlns:p14="http://schemas.microsoft.com/office/powerpoint/2010/main" val="2027035187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0" y="0"/>
            <a:ext cx="9144000" cy="750887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4400" b="1" dirty="0" smtClean="0"/>
              <a:t>Секреторный отдел потовой железы</a:t>
            </a:r>
            <a:endParaRPr lang="ru-RU" sz="4400" b="1" dirty="0"/>
          </a:p>
        </p:txBody>
      </p:sp>
      <p:pic>
        <p:nvPicPr>
          <p:cNvPr id="24579" name="Picture 3" descr="C:\Users\Balanova\Documents\цифровой микроскоп\работа8кл\секреторный отдел потовой железы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71472" y="785794"/>
            <a:ext cx="8098397" cy="6072206"/>
          </a:xfrm>
          <a:noFill/>
        </p:spPr>
      </p:pic>
    </p:spTree>
    <p:extLst>
      <p:ext uri="{BB962C8B-B14F-4D97-AF65-F5344CB8AC3E}">
        <p14:creationId xmlns:p14="http://schemas.microsoft.com/office/powerpoint/2010/main" val="172684536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0" y="428604"/>
            <a:ext cx="9144000" cy="536597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7200" b="1" dirty="0" smtClean="0"/>
              <a:t>Тельце </a:t>
            </a:r>
            <a:r>
              <a:rPr lang="ru-RU" sz="7200" b="1" dirty="0" err="1" smtClean="0"/>
              <a:t>Фатер-пачини</a:t>
            </a:r>
            <a:endParaRPr lang="ru-RU" sz="7200" b="1" dirty="0"/>
          </a:p>
        </p:txBody>
      </p:sp>
      <p:pic>
        <p:nvPicPr>
          <p:cNvPr id="23555" name="Picture 3" descr="C:\Users\Balanova\Documents\цифровой микроскоп\работа8кл\рецептор давления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57158" y="928670"/>
            <a:ext cx="8358246" cy="6267042"/>
          </a:xfrm>
          <a:noFill/>
        </p:spPr>
      </p:pic>
    </p:spTree>
    <p:extLst>
      <p:ext uri="{BB962C8B-B14F-4D97-AF65-F5344CB8AC3E}">
        <p14:creationId xmlns:p14="http://schemas.microsoft.com/office/powerpoint/2010/main" val="3531084656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0"/>
            <a:ext cx="9144000" cy="928694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4800" b="1" dirty="0" smtClean="0"/>
              <a:t>Тыльная поверхность кисти руки</a:t>
            </a:r>
            <a:endParaRPr lang="ru-RU" sz="4800" b="1" dirty="0"/>
          </a:p>
        </p:txBody>
      </p:sp>
      <p:pic>
        <p:nvPicPr>
          <p:cNvPr id="14341" name="Picture 2" descr="C:\Users\Balanova\Documents\цифровой микроскоп\работа8кл\кожа1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42910" y="1070766"/>
            <a:ext cx="7715304" cy="5787234"/>
          </a:xfrm>
          <a:noFill/>
        </p:spPr>
      </p:pic>
    </p:spTree>
    <p:extLst>
      <p:ext uri="{BB962C8B-B14F-4D97-AF65-F5344CB8AC3E}">
        <p14:creationId xmlns:p14="http://schemas.microsoft.com/office/powerpoint/2010/main" val="351715127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25896" y="9550"/>
            <a:ext cx="9118104" cy="1115194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3200" b="1" dirty="0" smtClean="0"/>
              <a:t>блестящая поверхность кожи получается в результате смазки ее кожным салом</a:t>
            </a:r>
            <a:endParaRPr lang="ru-RU" sz="3200" b="1" dirty="0"/>
          </a:p>
        </p:txBody>
      </p:sp>
      <p:pic>
        <p:nvPicPr>
          <p:cNvPr id="15366" name="Picture 3" descr="C:\Users\Balanova\Documents\цифровой микроскоп\работа8кл\кожа4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95536" y="1124744"/>
            <a:ext cx="7920880" cy="5669144"/>
          </a:xfrm>
          <a:noFill/>
        </p:spPr>
      </p:pic>
    </p:spTree>
    <p:extLst>
      <p:ext uri="{BB962C8B-B14F-4D97-AF65-F5344CB8AC3E}">
        <p14:creationId xmlns:p14="http://schemas.microsoft.com/office/powerpoint/2010/main" val="1848009265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2"/>
          <p:cNvSpPr>
            <a:spLocks noChangeArrowheads="1" noChangeShapeType="1" noTextEdit="1"/>
          </p:cNvSpPr>
          <p:nvPr/>
        </p:nvSpPr>
        <p:spPr bwMode="auto">
          <a:xfrm>
            <a:off x="428596" y="1142984"/>
            <a:ext cx="8136904" cy="4562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>
              <a:buNone/>
            </a:pPr>
            <a:r>
              <a:rPr lang="ru-RU" sz="3600" kern="10" spc="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Подкожная</a:t>
            </a:r>
          </a:p>
          <a:p>
            <a:pPr algn="ctr" rtl="0">
              <a:buNone/>
            </a:pPr>
            <a:r>
              <a:rPr lang="ru-RU" sz="36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жировая</a:t>
            </a:r>
          </a:p>
          <a:p>
            <a:pPr algn="ctr" rtl="0">
              <a:buNone/>
            </a:pPr>
            <a:r>
              <a:rPr lang="ru-RU" sz="3600" kern="10" spc="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клетчатка</a:t>
            </a:r>
            <a:endParaRPr lang="ru-RU" sz="3600" kern="10" spc="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</p:spTree>
    <p:extLst>
      <p:ext uri="{BB962C8B-B14F-4D97-AF65-F5344CB8AC3E}">
        <p14:creationId xmlns:p14="http://schemas.microsoft.com/office/powerpoint/2010/main" val="3037480237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3850201"/>
              </p:ext>
            </p:extLst>
          </p:nvPr>
        </p:nvGraphicFramePr>
        <p:xfrm>
          <a:off x="107950" y="188913"/>
          <a:ext cx="9036051" cy="4876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12017">
                  <a:extLst>
                    <a:ext uri="{9D8B030D-6E8A-4147-A177-3AD203B41FA5}">
                      <a16:colId xmlns:a16="http://schemas.microsoft.com/office/drawing/2014/main" val="3489381550"/>
                    </a:ext>
                  </a:extLst>
                </a:gridCol>
                <a:gridCol w="3252233">
                  <a:extLst>
                    <a:ext uri="{9D8B030D-6E8A-4147-A177-3AD203B41FA5}">
                      <a16:colId xmlns:a16="http://schemas.microsoft.com/office/drawing/2014/main" val="2888453729"/>
                    </a:ext>
                  </a:extLst>
                </a:gridCol>
                <a:gridCol w="2771801">
                  <a:extLst>
                    <a:ext uri="{9D8B030D-6E8A-4147-A177-3AD203B41FA5}">
                      <a16:colId xmlns:a16="http://schemas.microsoft.com/office/drawing/2014/main" val="42174734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000" b="1" i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Название слоя</a:t>
                      </a:r>
                      <a:endParaRPr lang="ru-RU" sz="4000" b="1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0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Особенности строения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0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Функции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616592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Подкожная клетчатка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0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Рыхлая </a:t>
                      </a:r>
                      <a:r>
                        <a:rPr lang="ru-RU" sz="4000" i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соединитель-</a:t>
                      </a:r>
                      <a:r>
                        <a:rPr lang="ru-RU" sz="4000" i="1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ная</a:t>
                      </a:r>
                      <a:r>
                        <a:rPr lang="ru-RU" sz="4000" i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40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ткань, скопление жировых долек.</a:t>
                      </a:r>
                      <a:endParaRPr lang="ru-RU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0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Защитная</a:t>
                      </a:r>
                      <a:endParaRPr lang="ru-RU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000" i="1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Терморегу-ляторная</a:t>
                      </a:r>
                      <a:r>
                        <a:rPr lang="ru-RU" sz="4000" i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endParaRPr lang="ru-RU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000" i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Запасаю-</a:t>
                      </a:r>
                      <a:r>
                        <a:rPr lang="ru-RU" sz="4000" i="1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щая</a:t>
                      </a:r>
                      <a:r>
                        <a:rPr lang="ru-RU" sz="4000" i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endParaRPr lang="ru-RU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310029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764749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0"/>
            <a:ext cx="9144000" cy="857256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4800" b="1" dirty="0" smtClean="0"/>
              <a:t>Подкожно-жировая клетчатка</a:t>
            </a:r>
            <a:endParaRPr lang="ru-RU" sz="4800" b="1" dirty="0"/>
          </a:p>
        </p:txBody>
      </p:sp>
      <p:pic>
        <p:nvPicPr>
          <p:cNvPr id="23554" name="Picture 2" descr="C:\Users\Balanova\Documents\цифровой микроскоп\работа8кл\Подкожно-жировая клетчатка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14282" y="1000108"/>
            <a:ext cx="8501122" cy="6376675"/>
          </a:xfrm>
          <a:noFill/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95135" y="707798"/>
            <a:ext cx="4599341" cy="1143000"/>
          </a:xfrm>
        </p:spPr>
        <p:txBody>
          <a:bodyPr>
            <a:normAutofit fontScale="90000"/>
          </a:bodyPr>
          <a:lstStyle/>
          <a:p>
            <a:r>
              <a:rPr lang="ru-RU" sz="6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Домашнее задание</a:t>
            </a:r>
            <a:endParaRPr lang="ru-RU" sz="66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79783" y="2173060"/>
            <a:ext cx="4814693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9600" b="1" dirty="0">
                <a:latin typeface="Times New Roman" pitchFamily="18" charset="0"/>
                <a:cs typeface="Times New Roman" pitchFamily="18" charset="0"/>
              </a:rPr>
              <a:t>§ </a:t>
            </a:r>
            <a:r>
              <a:rPr lang="ru-RU" sz="9600" b="1" dirty="0" smtClean="0">
                <a:latin typeface="Times New Roman" pitchFamily="18" charset="0"/>
                <a:cs typeface="Times New Roman" pitchFamily="18" charset="0"/>
              </a:rPr>
              <a:t>47</a:t>
            </a:r>
            <a:endParaRPr lang="ru-RU" sz="9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6d26a7215e1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47347"/>
            <a:ext cx="4842181" cy="488420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32171532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42394"/>
          </a:xfrm>
        </p:spPr>
        <p:txBody>
          <a:bodyPr>
            <a:noAutofit/>
          </a:bodyPr>
          <a:lstStyle/>
          <a:p>
            <a:r>
              <a:rPr lang="ru-RU" sz="6000" b="1" dirty="0">
                <a:latin typeface="Times New Roman" pitchFamily="18" charset="0"/>
                <a:cs typeface="Times New Roman" pitchFamily="18" charset="0"/>
              </a:rPr>
              <a:t>«Нет на свете прекраснее одежды, чем бронза мускулов </a:t>
            </a: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и</a:t>
            </a:r>
            <a:endParaRPr lang="ru-RU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429000"/>
            <a:ext cx="8229600" cy="161277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6000" b="1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вежесть кожи»</a:t>
            </a:r>
            <a:endParaRPr lang="ru-RU" sz="6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27584" y="5157192"/>
            <a:ext cx="8229600" cy="16127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buFont typeface="Arial" pitchFamily="34" charset="0"/>
              <a:buNone/>
            </a:pPr>
            <a:r>
              <a:rPr lang="ru-RU" sz="6000" b="1" smtClean="0">
                <a:latin typeface="Times New Roman" pitchFamily="18" charset="0"/>
                <a:cs typeface="Times New Roman" pitchFamily="18" charset="0"/>
              </a:rPr>
              <a:t>В.В.Маяковский</a:t>
            </a:r>
            <a:endParaRPr lang="ru-RU" sz="6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D:\Мои документы\гимназия\УРОКИ\презентации\рисунки для презентаций\анатомия\выделение, кожа\кожа 1.gi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0"/>
            <a:ext cx="6858000" cy="68580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2"/>
          <p:cNvSpPr>
            <a:spLocks noChangeArrowheads="1" noChangeShapeType="1" noTextEdit="1"/>
          </p:cNvSpPr>
          <p:nvPr/>
        </p:nvSpPr>
        <p:spPr bwMode="auto">
          <a:xfrm>
            <a:off x="428596" y="1142984"/>
            <a:ext cx="8136904" cy="4562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>
              <a:buNone/>
            </a:pPr>
            <a:r>
              <a:rPr lang="ru-RU" sz="3600" kern="10" spc="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Эпидермис</a:t>
            </a:r>
            <a:endParaRPr lang="ru-RU" sz="3600" kern="10" spc="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</p:spTree>
    <p:extLst>
      <p:ext uri="{BB962C8B-B14F-4D97-AF65-F5344CB8AC3E}">
        <p14:creationId xmlns:p14="http://schemas.microsoft.com/office/powerpoint/2010/main" val="86647539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0564065"/>
              </p:ext>
            </p:extLst>
          </p:nvPr>
        </p:nvGraphicFramePr>
        <p:xfrm>
          <a:off x="107950" y="188913"/>
          <a:ext cx="9036051" cy="609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12017">
                  <a:extLst>
                    <a:ext uri="{9D8B030D-6E8A-4147-A177-3AD203B41FA5}">
                      <a16:colId xmlns:a16="http://schemas.microsoft.com/office/drawing/2014/main" val="3489381550"/>
                    </a:ext>
                  </a:extLst>
                </a:gridCol>
                <a:gridCol w="3252233">
                  <a:extLst>
                    <a:ext uri="{9D8B030D-6E8A-4147-A177-3AD203B41FA5}">
                      <a16:colId xmlns:a16="http://schemas.microsoft.com/office/drawing/2014/main" val="2888453729"/>
                    </a:ext>
                  </a:extLst>
                </a:gridCol>
                <a:gridCol w="2771801">
                  <a:extLst>
                    <a:ext uri="{9D8B030D-6E8A-4147-A177-3AD203B41FA5}">
                      <a16:colId xmlns:a16="http://schemas.microsoft.com/office/drawing/2014/main" val="42174734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000" b="1" i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Название слоя</a:t>
                      </a:r>
                      <a:endParaRPr lang="ru-RU" sz="4000" b="1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0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Особенности строения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0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Функции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616592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Эпидермис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000" i="1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Многослой-ный</a:t>
                      </a:r>
                      <a:r>
                        <a:rPr lang="ru-RU" sz="4000" i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4000" i="1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ороговева-ющий</a:t>
                      </a:r>
                      <a:r>
                        <a:rPr lang="ru-RU" sz="4000" i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эпителий,</a:t>
                      </a:r>
                      <a:endParaRPr lang="ru-RU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000" i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ростковый </a:t>
                      </a:r>
                      <a:r>
                        <a:rPr lang="ru-RU" sz="40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слой + меланин</a:t>
                      </a:r>
                      <a:endParaRPr lang="ru-RU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0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Защитная </a:t>
                      </a:r>
                      <a:endParaRPr lang="ru-RU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310029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333328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C:\Users\Balanova\Documents\цифровой микроскоп\работа8кл\эпителий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896"/>
          </a:xfrm>
          <a:noFill/>
        </p:spPr>
      </p:pic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0"/>
            <a:ext cx="6000760" cy="128586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8800" b="1" dirty="0" smtClean="0"/>
              <a:t>Эпидермис</a:t>
            </a:r>
            <a:endParaRPr lang="ru-RU" sz="8800" b="1" dirty="0"/>
          </a:p>
        </p:txBody>
      </p:sp>
    </p:spTree>
    <p:extLst>
      <p:ext uri="{BB962C8B-B14F-4D97-AF65-F5344CB8AC3E}">
        <p14:creationId xmlns:p14="http://schemas.microsoft.com/office/powerpoint/2010/main" val="32222543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2"/>
          <p:cNvSpPr>
            <a:spLocks noChangeArrowheads="1" noChangeShapeType="1" noTextEdit="1"/>
          </p:cNvSpPr>
          <p:nvPr/>
        </p:nvSpPr>
        <p:spPr bwMode="auto">
          <a:xfrm>
            <a:off x="428596" y="1142984"/>
            <a:ext cx="8136904" cy="4562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>
              <a:buNone/>
            </a:pPr>
            <a:r>
              <a:rPr lang="ru-RU" sz="3600" kern="10" spc="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Дерма</a:t>
            </a:r>
            <a:endParaRPr lang="ru-RU" sz="3600" kern="10" spc="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</p:spTree>
    <p:extLst>
      <p:ext uri="{BB962C8B-B14F-4D97-AF65-F5344CB8AC3E}">
        <p14:creationId xmlns:p14="http://schemas.microsoft.com/office/powerpoint/2010/main" val="3037480237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6025758"/>
              </p:ext>
            </p:extLst>
          </p:nvPr>
        </p:nvGraphicFramePr>
        <p:xfrm>
          <a:off x="107950" y="188913"/>
          <a:ext cx="9036051" cy="6339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12017">
                  <a:extLst>
                    <a:ext uri="{9D8B030D-6E8A-4147-A177-3AD203B41FA5}">
                      <a16:colId xmlns:a16="http://schemas.microsoft.com/office/drawing/2014/main" val="3489381550"/>
                    </a:ext>
                  </a:extLst>
                </a:gridCol>
                <a:gridCol w="3252233">
                  <a:extLst>
                    <a:ext uri="{9D8B030D-6E8A-4147-A177-3AD203B41FA5}">
                      <a16:colId xmlns:a16="http://schemas.microsoft.com/office/drawing/2014/main" val="2888453729"/>
                    </a:ext>
                  </a:extLst>
                </a:gridCol>
                <a:gridCol w="2771801">
                  <a:extLst>
                    <a:ext uri="{9D8B030D-6E8A-4147-A177-3AD203B41FA5}">
                      <a16:colId xmlns:a16="http://schemas.microsoft.com/office/drawing/2014/main" val="42174734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000" b="1" i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Название слоя</a:t>
                      </a:r>
                      <a:endParaRPr lang="ru-RU" sz="4000" b="1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0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Особенности строения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0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Функции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616592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Дерма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Сосочковый слой (содержит волокна, придающие коже упругость, кровеносные сосуды и нервные окончания)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Сетчатый слой (содержит сальные и потовые железы, волосяные луковицы) 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Защитная 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Чувствительная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Терморегуляторная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Выделительная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310029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929017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C:\Users\Balanova\Documents\цифровой микроскоп\работа8кл\волос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-1"/>
            <a:ext cx="9144000" cy="6858897"/>
          </a:xfrm>
          <a:noFill/>
        </p:spPr>
      </p:pic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2428860" y="0"/>
            <a:ext cx="4714908" cy="1285884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9600" b="1" dirty="0" smtClean="0"/>
              <a:t>волос</a:t>
            </a:r>
            <a:endParaRPr lang="ru-RU" sz="9600" b="1" dirty="0"/>
          </a:p>
        </p:txBody>
      </p:sp>
    </p:spTree>
    <p:extLst>
      <p:ext uri="{BB962C8B-B14F-4D97-AF65-F5344CB8AC3E}">
        <p14:creationId xmlns:p14="http://schemas.microsoft.com/office/powerpoint/2010/main" val="3557349924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125</Words>
  <Application>Microsoft Office PowerPoint</Application>
  <PresentationFormat>Экран (4:3)</PresentationFormat>
  <Paragraphs>47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Arial</vt:lpstr>
      <vt:lpstr>Calibri</vt:lpstr>
      <vt:lpstr>Impact</vt:lpstr>
      <vt:lpstr>Times New Roman</vt:lpstr>
      <vt:lpstr>Тема Office</vt:lpstr>
      <vt:lpstr>Презентация PowerPoint</vt:lpstr>
      <vt:lpstr>«Нет на свете прекраснее одежды, чем бронза мускулов 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Домашнее задание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Пользователь</cp:lastModifiedBy>
  <cp:revision>17</cp:revision>
  <dcterms:created xsi:type="dcterms:W3CDTF">2014-03-09T08:50:06Z</dcterms:created>
  <dcterms:modified xsi:type="dcterms:W3CDTF">2019-03-24T15:38:49Z</dcterms:modified>
</cp:coreProperties>
</file>