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6BC4B3-0AF6-4290-B14B-74A95F0B4EAA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438BF19-77B6-4676-AD2A-B722D327E5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9.pn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ет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0"/>
            <a:ext cx="3071802" cy="3786190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киевская рус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0"/>
            <a:ext cx="3214710" cy="3714752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богиня кли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71802" cy="3500438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битва под прохоровко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3500438"/>
            <a:ext cx="3143240" cy="335756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пирамиды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0438"/>
            <a:ext cx="3143240" cy="3357562"/>
          </a:xfrm>
          <a:prstGeom prst="ellipse">
            <a:avLst/>
          </a:prstGeom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Рисунок 8" descr="рыцарь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3500438"/>
            <a:ext cx="2928958" cy="3357562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071538" y="2285992"/>
            <a:ext cx="6929486" cy="25717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i="1" spc="50" dirty="0" smtClean="0">
                <a:ln w="7620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Своя</a:t>
            </a:r>
            <a:r>
              <a:rPr lang="ru-RU" sz="10000" b="1" i="1" spc="50" dirty="0" smtClean="0">
                <a:ln w="1143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ru-RU" sz="10000" b="1" i="1" spc="50" dirty="0" smtClean="0">
                <a:ln w="76200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игра</a:t>
            </a:r>
            <a:endParaRPr lang="ru-RU" sz="10000" b="1" i="1" spc="50" dirty="0">
              <a:ln w="76200">
                <a:solidFill>
                  <a:srgbClr val="FFFF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-3429000" y="3429000"/>
            <a:ext cx="6858000" cy="1588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  <a:ln w="76200" cmpd="sng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715000" y="3429000"/>
            <a:ext cx="6858000" cy="1588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0" y="6858000"/>
            <a:ext cx="9144000" cy="1588"/>
          </a:xfrm>
          <a:prstGeom prst="line">
            <a:avLst/>
          </a:prstGeom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м.ар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116"/>
            <a:ext cx="5572132" cy="4714884"/>
          </a:xfrm>
          <a:prstGeom prst="rect">
            <a:avLst/>
          </a:prstGeom>
        </p:spPr>
      </p:pic>
      <p:pic>
        <p:nvPicPr>
          <p:cNvPr id="7" name="Рисунок 6" descr="рим армия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071678"/>
            <a:ext cx="4071934" cy="478632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7859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Юлий Цезарь переправился из Галлии через Ла-Манш и высадился на территории современной Англии. Что сделал он, чтобы его воинам оставалось только наступать и побеждать?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786322"/>
            <a:ext cx="80010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Сжег свои корабли и отрезал воинам путь к отступлению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удеса свет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498080" cy="7667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Назовите семь чудес света.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892971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Пирамида Хеопса, Висячие сады в Вавилоне, Храм Артемиды в Эфесе, Статуя Зевса в Олимпии, Галикарнасский мавзолей, Колосс Родосский,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Фаросский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маяк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00108"/>
            <a:ext cx="7858180" cy="262414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Его отец - Филипп- царь Македонии. Его учитель - Аристотель. Он –полководец, создатель мировой державы, распавшейся после его смерти. О ком идет речь?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л маке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алек македон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262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1604" y="6072206"/>
            <a:ext cx="58579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Александр Македонский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8572496" y="6429396"/>
            <a:ext cx="571504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ран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00396"/>
            <a:ext cx="4667250" cy="3500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4"/>
            <a:ext cx="9144000" cy="30003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Первый король Франкского государства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Хлодвиг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однажды поклялся, что станет христианином, если Бог христиан пошлет ему удачу в войне. В очередной битве он одержал победу и принял христианство. При крещении епископ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Ремигий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совершая обряд крещения, сказал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Хлодвигу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 «Поклонись тому, что сжигал, и сожги то , чему поклонялся». Чему должен был поклониться </a:t>
            </a:r>
            <a:r>
              <a:rPr lang="ru-RU" sz="2400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Хлодвиг</a:t>
            </a: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и что сжечь?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72140"/>
            <a:ext cx="91440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поклониться храму в Реймсе, который он когда-то сжег, а сжечь- языческих идолов и свою языческую веру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жан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0"/>
            <a:ext cx="5000628" cy="6858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жа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14810" cy="6858000"/>
          </a:xfrm>
          <a:prstGeom prst="rect">
            <a:avLst/>
          </a:prstGeom>
        </p:spPr>
      </p:pic>
      <p:pic>
        <p:nvPicPr>
          <p:cNvPr id="8" name="Рисунок 7" descr="жанна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857500"/>
            <a:ext cx="3000375" cy="400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794" y="428604"/>
            <a:ext cx="592935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1431г. В Руане проходил судебный процесс над Жанной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Трибунал инквизиции приговорил ее к сожжению на костре. В 1466г.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состоялся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новый судебный процесс, отменивший приговор инквизиции. Какой процесс, связанный с Жанной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состоялся в 1897г.?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903893"/>
            <a:ext cx="571504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процесс беатификации, т.е. причисление к лику святых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7498080" cy="10715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Сколько лет длилась Столетняя война?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5715016"/>
            <a:ext cx="52864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1337-1453гг. 116 лет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85926"/>
            <a:ext cx="7498080" cy="12144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Почему в средние века действовало правило: «Нет земли без сеньора»?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5072074"/>
            <a:ext cx="84296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вся земля принадлежала феодалам. Все угодья были разделены между сеньорами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рев м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7" name="Рисунок 6" descr="сред ве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50019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Что считается окончанием истории древнего мира и началом истории средних веком?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85918" y="5572140"/>
            <a:ext cx="585791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476г. – падение Западной Римской империи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лая и бел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14287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Через два года после Столетней войны в Англии началась междоусобная война, продолжавшаяся 30 лет. О какой войне идет речь?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57290" y="5857892"/>
            <a:ext cx="635798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война Алой и Белой розы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3500438"/>
            <a:ext cx="2857500" cy="335756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498080" cy="362427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Национальный герой чешского народа, проповедник, идеолог чешской реформации, ректор Пражского университета. 6 июля 1415г. Был сожжен вместе со своим трудом. Казнь этого человека привела к войнам 1419-1434гг. О ком идет речь?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5286388"/>
            <a:ext cx="5214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Ян Гус. 1419-1434гг.-Гуситские войны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14488"/>
            <a:ext cx="9144000" cy="34290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«История Древнего мира»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6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7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8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9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10</a:t>
            </a:r>
            <a:endParaRPr lang="ru-RU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n w="12700">
                  <a:solidFill>
                    <a:srgbClr val="0070C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«История Средних веков»   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2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3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4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6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7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8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9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10</a:t>
            </a:r>
            <a:endParaRPr lang="ru-RU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«История  России»               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1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2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3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4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5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6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7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8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1" action="ppaction://hlinksldjump"/>
              </a:rPr>
              <a:t>9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2" action="ppaction://hlinksldjump"/>
              </a:rPr>
              <a:t>10</a:t>
            </a:r>
            <a:endParaRPr lang="ru-RU" sz="36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85728"/>
            <a:ext cx="6618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381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Категории вопросов</a:t>
            </a:r>
            <a:endParaRPr lang="ru-RU" sz="5400" b="1" cap="none" spc="50" dirty="0">
              <a:ln w="381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Брахманы (жрецы)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Кшатрии  (войны)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Вайшьи (земледельцы, ремесленники, торговцы)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Шудры (слуги, наемные рабочие)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90011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8. Особенностью средневекового общества в Индии являлось разделение на касты – слои, различающиеся не только в имущественном и правовом отношении, но и по месту, занимаемому в обществе. Назовите касты древней Индии.</a:t>
            </a:r>
            <a:endParaRPr lang="ru-RU" sz="36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643182"/>
            <a:ext cx="8715436" cy="22145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В 1095г. На обширной равнине у французского города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Клермона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огромной толпой народа выступил с речью папа римский Урбан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 призвал собравшихся «опоясаться мечом» и двинуться в Палестину. Это стало призывом к серии военных походов. О каких походах идет речь?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6072206"/>
            <a:ext cx="700092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Крестовые походы 1096-1270гг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т в мешк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5715040" cy="35719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85860"/>
            <a:ext cx="3929090" cy="119538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КОТ В МЕШКЕ</a:t>
            </a:r>
            <a:endParaRPr lang="ru-RU" dirty="0">
              <a:ln w="38100">
                <a:solidFill>
                  <a:srgbClr val="0070C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2857496"/>
            <a:ext cx="6500858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такой механизм был изготовлен испанскими механиками по заданию святейшей инквизиции, и не один грешник испытывал на себе его действие. Дожил он почти в неизмененном виде до наших дней, и все вы наверняка испытывали его действие и на себе. Что же это за механизм?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92933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бормашина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571750"/>
            <a:ext cx="2847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7498080" cy="3124208"/>
          </a:xfrm>
        </p:spPr>
        <p:txBody>
          <a:bodyPr/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Эта женщина, сыгравшая значительную роль в истории Древней Руси, при рождении была наречена одним именем, при крещении другим, а мы ее знаем под третьем. Назовите это имя.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1538" y="3995678"/>
            <a:ext cx="6072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Ответ: речь идет о русской княгине, которую мы знаем  под варяжским именем Ольга. До замужества она носила имя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Предслава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а после принятия христианства – имя Елена.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&amp;Dcy;&amp;ncy;&amp;iecy;&amp;pcy;&amp;rcy; &amp;vcy; &amp;Kcy;&amp;icy;&amp;iecy;&amp;vcy;&amp;iecy;. &amp;Vcy;&amp;icy;&amp;dcy; &amp;ocy;&amp;tcy; &amp;Gcy;&amp;icy;&amp;dcy;&amp;rcy;&amp;ocy;&amp;pcy;&amp;acy;&amp;rcy;&amp;kcy;&amp;acy; &amp;vcy;&amp;ncy;&amp;icy;&amp;zcy; &amp;pcy;&amp;ocy; &amp;tcy;&amp;iecy;&amp;chcy;&amp;iecy;&amp;ncy;&amp;icy;&amp;yucy; &amp;ncy;&amp;acy; &amp;zhcy;/&amp;dcy; &amp;mcy;&amp;ocy;&amp;scy;&amp;t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38" y="-26656"/>
            <a:ext cx="9151438" cy="6884680"/>
          </a:xfrm>
          <a:prstGeom prst="rect">
            <a:avLst/>
          </a:prstGeom>
          <a:noFill/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64" y="214290"/>
            <a:ext cx="9144064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000" b="1" cap="none" spc="0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cap="none" spc="0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i="1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 "Повесть временных лет" сохранила легенду об основании города перевозчиком через реку. Ответьте хотя бы на один из следующих вопросов: что это за река, как звали перевозчика или о каком городе </a:t>
            </a:r>
            <a:r>
              <a:rPr lang="ru-RU" sz="4000" i="1" dirty="0" smtClean="0"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идет речь?</a:t>
            </a:r>
            <a:r>
              <a:rPr lang="ru-RU" sz="4000" b="1" cap="none" spc="0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cap="none" spc="0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6215082"/>
            <a:ext cx="450059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Днепр, Кий, Киев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crimea-media.ru/Base/History/part5/Third_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78" y="3301016"/>
            <a:ext cx="5691174" cy="35569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5092" cy="29289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По одной из версий, русское название этого народа произошло от того, что для его представителей были характерны жесткие волосы светло-желтого цвета. Назовите этот народ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273225"/>
            <a:ext cx="32146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i="1" dirty="0" smtClean="0"/>
              <a:t>Половцы</a:t>
            </a:r>
            <a:r>
              <a:rPr lang="ru-RU" sz="3200" i="1" dirty="0" smtClean="0"/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14"/>
            <a:ext cx="9144000" cy="214314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великие князья и государи, чеканя монету, ставили, как правило, на ней свое имя. Почему на монетах Ярослава Мудрого часто изображен Георгий Победоносец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высечено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имя Георгий?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857256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Георгий — христианское, крестильное имя Ярослава Мудрого.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1-tub-ru.yandex.net/i?id=d7c00a0cccddd27bf828b0ede7161115&amp;n=33&amp;h=170"/>
          <p:cNvPicPr>
            <a:picLocks noChangeAspect="1" noChangeArrowheads="1"/>
          </p:cNvPicPr>
          <p:nvPr/>
        </p:nvPicPr>
        <p:blipFill>
          <a:blip r:embed="rId3"/>
          <a:srcRect b="15178"/>
          <a:stretch>
            <a:fillRect/>
          </a:stretch>
        </p:blipFill>
        <p:spPr bwMode="auto">
          <a:xfrm>
            <a:off x="2000232" y="2643182"/>
            <a:ext cx="477252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т в мешк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290"/>
            <a:ext cx="5715040" cy="3571900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29652" y="6429396"/>
            <a:ext cx="714348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2876" y="5929330"/>
            <a:ext cx="87154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Щи. Отсюда и пошла поговорка «лаптем 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хлебать»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2537294"/>
            <a:ext cx="821537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 распространенным видом обуви на Руси всегда были лапти. Естественно, что к качеству этой обуви предъявлялись серьезные требования, особенно по поводу прочности.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мастер-изготовитель в присутствии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заказчика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(или покупателя) наливал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сплетенный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лапоть жидкость, чтобы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продемонстрировать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качество товара. Что наливали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лапоть?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571868" y="1285860"/>
            <a:ext cx="3929090" cy="119538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n w="38100">
                  <a:solidFill>
                    <a:srgbClr val="0070C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 В МЕШКЕ</a:t>
            </a:r>
            <a:endParaRPr lang="ru-RU" dirty="0">
              <a:ln w="38100">
                <a:solidFill>
                  <a:srgbClr val="0070C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72560" cy="15716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Анна Ярославна, будущая королева Франции, «посрамила» своего жениха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короля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Генриха, подписывая брачный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контракт?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5209302"/>
            <a:ext cx="885828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Анна написала по-латыни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Аппа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Regina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а жених поставил крестик, т.к. был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неграмотный.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m1-tub-ru.yandex.net/i?id=1e4e22345140aecabc3898f8629aecf8&amp;n=33&amp;h=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14422"/>
            <a:ext cx="2928958" cy="389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72560" cy="857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царь велел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сослать (казнить)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слона и за что?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5072074"/>
            <a:ext cx="85725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Иван IV Грозный за то, что слон не хотел встать перед ним на колени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upyourpic.org/images/201310/32bag53pb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6452" y="1214422"/>
            <a:ext cx="5417342" cy="390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utanchamun_Mas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120"/>
            <a:ext cx="2786050" cy="36118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42918"/>
            <a:ext cx="7208358" cy="27670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Фараон Древнего Египта, который вступивший на престол в 9-летнем возрасте и пробыв у власти всего 10 лет, умер от болезни. Назовите имя фараона.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5286388"/>
            <a:ext cx="4572032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Тутанхамон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previousslide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54.radikal.ru/i143/1109/f1/f23e74a640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4972050" cy="4572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01122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звали первого владельца земли, на которой стоит Москва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5786454"/>
            <a:ext cx="435771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Боярин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Кучка.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oda.ru/files/user/03/47/52/content/23811/800x800x85_91564b0da8c6cc1b85437859479c61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333"/>
            <a:ext cx="6667500" cy="50006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0001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берегах какой реки построен Новгород?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000768"/>
            <a:ext cx="264317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Волхов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ievsmi.net/wp-content/uploads/2014/12/%D0%A1%D0%BE%D1%84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36" y="2274058"/>
            <a:ext cx="4714912" cy="458394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0"/>
            <a:ext cx="6000760" cy="26431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 правления какого князя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открыто много школ, собрана крупная библиотека в Софийском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соборе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43644"/>
            <a:ext cx="392909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Ярослав Мудрый.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429652" y="6500834"/>
            <a:ext cx="714348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upload.wikimedia.org/wikipedia/commons/thumb/2/26/Yaroslav_the_Wise2.jpg/200px-Yaroslav_the_Wis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19050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осейд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2286000"/>
            <a:ext cx="3438525" cy="4572000"/>
          </a:xfrm>
          <a:prstGeom prst="rect">
            <a:avLst/>
          </a:prstGeom>
        </p:spPr>
      </p:pic>
      <p:pic>
        <p:nvPicPr>
          <p:cNvPr id="6" name="Рисунок 5" descr="аи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4194"/>
            <a:ext cx="3000364" cy="38338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0" y="0"/>
            <a:ext cx="7498080" cy="242886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Древние греки верили, что главные боги живут большими семьями в роскошных дворцах на вершине горы Олимп. Назовите имена трех братьев поделивших между собой власть над миром.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5473005"/>
            <a:ext cx="585791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Ответ: Зевс-небо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Посейдон- море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Аид- царство мертвых </a:t>
            </a:r>
            <a:endParaRPr lang="ru-RU" sz="2800" dirty="0"/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358214" y="6357958"/>
            <a:ext cx="78578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зев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428868"/>
            <a:ext cx="342902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финский фл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498080" cy="24098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 военных кораблях в Афинах могли служить только афинские граждане. Кто в Афинах считался гражданином?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03893"/>
            <a:ext cx="785818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Коренной афинянин, родители которого были гражданами Афин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428604"/>
            <a:ext cx="7929618" cy="328614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 1857г. Французский археолог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Мариет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обнаружил в Египте необычное кладбище: в саркофагах были погребены мумифицированные быки. По какой причине древние египтяне хоронили быков с такими почестями?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429132"/>
            <a:ext cx="5643602" cy="2246769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 Согласно древнеегипетским религиозным верованиям, считалось, что в облике  быка черной масти Аписа представал бог плодородия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апис бог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429132"/>
            <a:ext cx="2867025" cy="22145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я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98080" cy="290989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 227 г. страшное землетрясение разрушило одно из семи чудес света. О каком чуде света идет речь? Каким образом его изображение дошло до потомков?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786322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Фаросский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маяк. До потомков дошли монеты с изображением маяка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01090" y="6357958"/>
            <a:ext cx="642910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онета с маяко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08" y="2571744"/>
            <a:ext cx="242889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ирамида хеопс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498080" cy="2052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Чем занимались египетские крестьяне времен фараона Хеопса в период разлива Нила?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807246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по приказу фараона крестьяне работали на строительстве знаменитой пирамиды, т.к. в этот период были свободны от полевых работ.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м 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88" y="2285992"/>
            <a:ext cx="4457712" cy="4000504"/>
          </a:xfrm>
          <a:prstGeom prst="rect">
            <a:avLst/>
          </a:prstGeom>
        </p:spPr>
      </p:pic>
      <p:pic>
        <p:nvPicPr>
          <p:cNvPr id="6" name="Рисунок 5" descr="цеза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85860"/>
            <a:ext cx="7498080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Какой приказ отдал Юлий Цезарь, чтобы его воины во время отступления не бросали оружие?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78632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Юлий Цезарь отдал приказ украсить оружие золотом и драгоценными камнями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429652" y="6357958"/>
            <a:ext cx="714348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1174</TotalTime>
  <Words>1283</Words>
  <Application>Microsoft Office PowerPoint</Application>
  <PresentationFormat>Экран (4:3)</PresentationFormat>
  <Paragraphs>74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с</cp:lastModifiedBy>
  <cp:revision>114</cp:revision>
  <dcterms:created xsi:type="dcterms:W3CDTF">2010-11-03T13:40:34Z</dcterms:created>
  <dcterms:modified xsi:type="dcterms:W3CDTF">2015-09-02T18:41:22Z</dcterms:modified>
</cp:coreProperties>
</file>