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3" r:id="rId5"/>
    <p:sldId id="266" r:id="rId6"/>
    <p:sldId id="264" r:id="rId7"/>
    <p:sldId id="276" r:id="rId8"/>
    <p:sldId id="277" r:id="rId9"/>
    <p:sldId id="274" r:id="rId10"/>
    <p:sldId id="273" r:id="rId11"/>
    <p:sldId id="267" r:id="rId12"/>
    <p:sldId id="268" r:id="rId13"/>
    <p:sldId id="27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91" autoAdjust="0"/>
    <p:restoredTop sz="94660"/>
  </p:normalViewPr>
  <p:slideViewPr>
    <p:cSldViewPr snapToGrid="0">
      <p:cViewPr varScale="1">
        <p:scale>
          <a:sx n="71" d="100"/>
          <a:sy n="71" d="100"/>
        </p:scale>
        <p:origin x="2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057AD8-11FA-43F8-AB1C-20479EB40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41B695-8C55-4693-988D-0A2F22C10B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CA1D53-8963-4892-993A-3AD384FEC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0BE0-D945-46E8-B6CF-55C1A51369E6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081DBD-9D48-41F5-8B6B-9AB78A31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6E34FC-668A-41D5-A822-4B28A212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E1F5-E902-4789-B023-BD56FBE12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408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0CFEB-30FC-4A4A-845F-DE4C4F55A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3E47ED-FC24-4BAC-84C9-25D34FAA84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3059CA-F019-40ED-9068-E6BB1E0FF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0BE0-D945-46E8-B6CF-55C1A51369E6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E4397E-AA30-4BD2-ABB8-80551196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A631A0-7B9E-4890-A9D4-2A6E1220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E1F5-E902-4789-B023-BD56FBE12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28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F72067A-C5C7-4A13-BACB-3076F8B250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DC0C9B-8370-4590-95C5-D1AFC185F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D87293-CA8D-4844-B586-78B3AEBC1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0BE0-D945-46E8-B6CF-55C1A51369E6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F26FD8-8D0F-433B-A3E3-CD977C5F3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CB85-CDB7-4B13-8EE9-96FA2E345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E1F5-E902-4789-B023-BD56FBE12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494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A9B50-3A13-42AA-9B61-39216F8FC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55EC96-DCB0-4429-AC29-A83E5958E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AC1573-DFA8-4A2E-93C9-005C128AC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0BE0-D945-46E8-B6CF-55C1A51369E6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85BB2C-832B-4F20-8CCC-5B08591E5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2B4334-7845-4877-A3B7-BCC67F58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E1F5-E902-4789-B023-BD56FBE12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406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A40A1-9C78-4876-AE9E-EB018C837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DF1CF5-C1C9-40AD-A34A-A897BCC25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705393-1441-42AE-AB38-8A9074C6B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0BE0-D945-46E8-B6CF-55C1A51369E6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EE22A-11C9-4081-BC3A-E377DE5E9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8559EE-A65C-499F-BB39-1C2736E6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E1F5-E902-4789-B023-BD56FBE12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18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1B93DA-0792-43F6-92E6-EB0C26AA3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CD6AD8-AD74-4B7C-B6C2-7172F29AD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C2447B-2289-42C4-8126-0C6FCEC8F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38E2BA-E613-4CE4-87F7-79D3CCCB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0BE0-D945-46E8-B6CF-55C1A51369E6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25A671-3829-41B9-B0BE-E1D6BADB6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26BAA5-DFD6-45B1-B674-959144F55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E1F5-E902-4789-B023-BD56FBE12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696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35474-D65B-43A1-8AE1-1689BC06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2D8F9B-4270-4468-B138-5287B496C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53091A-3E49-44C5-B3A5-FD42CA710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636432-4857-4440-B3EA-2EFAFC5C17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94CBBB1-7FE5-4029-ABA3-C37E6E5BC9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C3262F-9674-47B1-923C-557A09256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0BE0-D945-46E8-B6CF-55C1A51369E6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7C3EC1-7107-474D-97D5-12195CA09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9492A0-9CEF-4579-AD10-AACB83378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E1F5-E902-4789-B023-BD56FBE12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939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805A8-6095-44B4-BACE-3748C33F5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5A9D1B-D9BC-473E-AD4A-3FCB91EC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0BE0-D945-46E8-B6CF-55C1A51369E6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E0871C6-0A43-42A6-86E0-F5432BFFA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16B2A1-914D-42A9-8374-E37FF4C48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E1F5-E902-4789-B023-BD56FBE12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201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0911840-8BCB-485F-BEBE-A210E93C5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0BE0-D945-46E8-B6CF-55C1A51369E6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23BE9BC-33E0-4736-ACCC-9C5D1B93D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3B1AF1-07EF-469C-A094-EBA48F77C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E1F5-E902-4789-B023-BD56FBE12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382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7F8D02-8CC7-4299-9803-35986FE03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3AEE6A-6ADE-4D14-BE18-D14ED2D0C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171AC3-E10F-41FB-B38D-94208065E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216DCB-E36B-4372-8BB0-C3EF619E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0BE0-D945-46E8-B6CF-55C1A51369E6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0933BC-29AA-463F-B347-957590D8F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086A1C-6458-453D-AB33-E5B4E0818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E1F5-E902-4789-B023-BD56FBE12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170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10F0F-B36C-429F-9B9C-266FC2DCF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56EAB2-FFA7-4304-A10A-F6F29FEA1A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E2FB93-70C5-4103-9C6B-416A56ACC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032D88-4D6B-4DD0-BDF2-4D067CAC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D0BE0-D945-46E8-B6CF-55C1A51369E6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CFCFDB-5A09-49DC-972F-7D6DF36E8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90BC9E-6C63-4E12-B551-68EE1B4BF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E1F5-E902-4789-B023-BD56FBE12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173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D7F91-301A-47DC-9A39-A07BEEBA9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34C893-2EC1-41D4-AE27-96C1B9839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941584-5D41-4127-8052-94D4728129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D0BE0-D945-46E8-B6CF-55C1A51369E6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37A5BC-DC55-4ACB-BFC3-3557F419A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E8B977-5BE6-4FB8-AE08-5746857B9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7E1F5-E902-4789-B023-BD56FBE129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77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ru/5/55/%D0%A2%D1%83%D1%80%D0%BE%D0%B2%D0%B5%D1%80%D0%BE%D0%B2.jpg">
            <a:extLst>
              <a:ext uri="{FF2B5EF4-FFF2-40B4-BE49-F238E27FC236}">
                <a16:creationId xmlns:a16="http://schemas.microsoft.com/office/drawing/2014/main" id="{5B0FF71A-69B0-433E-888E-7ABE160371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7"/>
          <a:stretch/>
        </p:blipFill>
        <p:spPr bwMode="auto">
          <a:xfrm>
            <a:off x="20" y="10"/>
            <a:ext cx="46372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Rectangle 191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D5F97-C209-48AF-B174-DE1B8D2385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328" y="640082"/>
            <a:ext cx="6274591" cy="335160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Николаевич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Туроверов</a:t>
            </a:r>
            <a:r>
              <a:rPr lang="ru-RU" sz="3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поэт. Донской казак, офицер русской и белой армий, участник Первой мировой, Гражданской, Второй мировой войн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D94FD9-F389-483D-8460-692C5B061B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5612" y="4223512"/>
            <a:ext cx="3966881" cy="1182205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</a:rPr>
              <a:t>Родился: 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18 марта 1899г.</a:t>
            </a:r>
          </a:p>
          <a:p>
            <a:pPr algn="l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</a:rPr>
              <a:t>Умер: 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23 сентября 1972 г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203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F01A9-9520-485A-B5C2-6FF9218A8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792" y="365124"/>
            <a:ext cx="7056408" cy="1828800"/>
          </a:xfrm>
        </p:spPr>
        <p:txBody>
          <a:bodyPr>
            <a:normAutofit fontScale="90000"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ru-RU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Париже в 1920–1960‑е годы вышли пять книг его стихов. «Лучшие тебе я отдал годы,/Всё тебе доверил, не тая,/Франция, страна моей свободы,/Мачеха веселая моя!» — так назвал поэт страну, в которой прожил 50 лет. Заменить Родину «веселая мачеха» всё же не могла — тоска по России звучит в стихах </a:t>
            </a:r>
            <a:r>
              <a:rPr lang="ru-RU" sz="20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Туроверова</a:t>
            </a:r>
            <a:r>
              <a:rPr lang="ru-RU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любого периода</a:t>
            </a:r>
            <a:r>
              <a:rPr lang="ru-RU" sz="1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br>
              <a:rPr lang="ru-RU" sz="1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1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2CE959-A704-4F70-A522-87632A3D8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49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C7A670BC-5CF2-4FE4-A6C4-C3CE39497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1863306"/>
            <a:ext cx="6851766" cy="4779034"/>
          </a:xfrm>
        </p:spPr>
        <p:txBody>
          <a:bodyPr>
            <a:normAutofit lnSpcReduction="10000"/>
          </a:bodyPr>
          <a:lstStyle/>
          <a:p>
            <a:endParaRPr lang="ru-RU" sz="1100" dirty="0"/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Помню горечь соленого ветра,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Перегруженный крен корабля;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Полосою синего фетра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Уходила в тумане земля;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ни криков, ни стонов, ни жалоб,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 протянутых к берегу рук,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Тишина переполненных палуб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Напряглась, как натянутый лук,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Напряглась и такою осталась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Тетива наших душ навсегда.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Черной пропастью мне показалась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бортом голубая вода.</a:t>
            </a:r>
          </a:p>
        </p:txBody>
      </p:sp>
    </p:spTree>
    <p:extLst>
      <p:ext uri="{BB962C8B-B14F-4D97-AF65-F5344CB8AC3E}">
        <p14:creationId xmlns:p14="http://schemas.microsoft.com/office/powerpoint/2010/main" val="3094663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673983B-5C88-45CD-8798-7FC52CCAD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41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EB119-13BA-4EF8-B05F-367F2F4CD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dirty="0" err="1">
                <a:solidFill>
                  <a:schemeClr val="bg1"/>
                </a:solidFill>
              </a:rPr>
              <a:t>Скончался</a:t>
            </a:r>
            <a:r>
              <a:rPr lang="en-US" sz="3300" dirty="0">
                <a:solidFill>
                  <a:schemeClr val="bg1"/>
                </a:solidFill>
              </a:rPr>
              <a:t>  1972 </a:t>
            </a:r>
            <a:r>
              <a:rPr lang="en-US" sz="3300" dirty="0" err="1">
                <a:solidFill>
                  <a:schemeClr val="bg1"/>
                </a:solidFill>
              </a:rPr>
              <a:t>году</a:t>
            </a:r>
            <a:r>
              <a:rPr lang="en-US" sz="3300" dirty="0">
                <a:solidFill>
                  <a:schemeClr val="bg1"/>
                </a:solidFill>
              </a:rPr>
              <a:t> в </a:t>
            </a:r>
            <a:r>
              <a:rPr lang="en-US" sz="3300" dirty="0" err="1">
                <a:solidFill>
                  <a:schemeClr val="bg1"/>
                </a:solidFill>
              </a:rPr>
              <a:t>Париже.Похоронен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на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русском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кладбище</a:t>
            </a:r>
            <a:r>
              <a:rPr lang="en-US" sz="3300" dirty="0">
                <a:solidFill>
                  <a:schemeClr val="bg1"/>
                </a:solidFill>
              </a:rPr>
              <a:t> в </a:t>
            </a:r>
            <a:r>
              <a:rPr lang="en-US" sz="3300" dirty="0" err="1">
                <a:solidFill>
                  <a:schemeClr val="bg1"/>
                </a:solidFill>
              </a:rPr>
              <a:t>Сент-Женевьев-де-Буа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рядом</a:t>
            </a:r>
            <a:r>
              <a:rPr lang="en-US" sz="3300" dirty="0">
                <a:solidFill>
                  <a:schemeClr val="bg1"/>
                </a:solidFill>
              </a:rPr>
              <a:t> с </a:t>
            </a:r>
            <a:r>
              <a:rPr lang="en-US" sz="3300" dirty="0" err="1">
                <a:solidFill>
                  <a:schemeClr val="bg1"/>
                </a:solidFill>
              </a:rPr>
              <a:t>могилами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однополчан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Атаманского</a:t>
            </a:r>
            <a:r>
              <a:rPr lang="en-US" sz="3300" dirty="0">
                <a:solidFill>
                  <a:schemeClr val="bg1"/>
                </a:solidFill>
              </a:rPr>
              <a:t> </a:t>
            </a:r>
            <a:r>
              <a:rPr lang="en-US" sz="3300" dirty="0" err="1">
                <a:solidFill>
                  <a:schemeClr val="bg1"/>
                </a:solidFill>
              </a:rPr>
              <a:t>полка</a:t>
            </a:r>
            <a:r>
              <a:rPr lang="en-US" sz="3300" dirty="0">
                <a:solidFill>
                  <a:schemeClr val="bg1"/>
                </a:solidFill>
              </a:rPr>
              <a:t>. </a:t>
            </a:r>
            <a:br>
              <a:rPr lang="en-US" sz="3300" dirty="0">
                <a:solidFill>
                  <a:schemeClr val="bg1"/>
                </a:solidFill>
              </a:rPr>
            </a:br>
            <a:endParaRPr lang="en-US" sz="3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938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3DE7410-C261-43B2-A344-1D13302A7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003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FEAB41-E0FA-4545-84D1-DE0475C3E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2023" y="640081"/>
            <a:ext cx="2269896" cy="8091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1500" dirty="0">
                <a:solidFill>
                  <a:schemeClr val="bg1"/>
                </a:solidFill>
              </a:rPr>
            </a:br>
            <a:br>
              <a:rPr lang="en-US" sz="1500" dirty="0">
                <a:solidFill>
                  <a:schemeClr val="bg1"/>
                </a:solidFill>
              </a:rPr>
            </a:br>
            <a:br>
              <a:rPr lang="en-US" sz="1500" dirty="0">
                <a:solidFill>
                  <a:schemeClr val="bg1"/>
                </a:solidFill>
              </a:rPr>
            </a:br>
            <a:br>
              <a:rPr lang="en-US" sz="1500" dirty="0">
                <a:solidFill>
                  <a:schemeClr val="bg1"/>
                </a:solidFill>
              </a:rPr>
            </a:br>
            <a:br>
              <a:rPr lang="en-US" sz="1500" dirty="0">
                <a:solidFill>
                  <a:schemeClr val="bg1"/>
                </a:solidFill>
              </a:rPr>
            </a:br>
            <a:br>
              <a:rPr lang="en-US" sz="1500" dirty="0">
                <a:solidFill>
                  <a:schemeClr val="bg1"/>
                </a:solidFill>
              </a:rPr>
            </a:br>
            <a:br>
              <a:rPr lang="en-US" sz="1500" dirty="0">
                <a:solidFill>
                  <a:schemeClr val="bg1"/>
                </a:solidFill>
              </a:rPr>
            </a:b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F65FA9-77C1-4997-982F-95532EA51DDC}"/>
              </a:ext>
            </a:extLst>
          </p:cNvPr>
          <p:cNvSpPr/>
          <p:nvPr/>
        </p:nvSpPr>
        <p:spPr>
          <a:xfrm>
            <a:off x="5428891" y="969215"/>
            <a:ext cx="6096000" cy="5863144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sz="1500" dirty="0">
                <a:solidFill>
                  <a:prstClr val="white"/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Сказать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что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его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творчество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было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популярно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среди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русских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эмигрантов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, —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ничего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сказать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Его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стихи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тысячекратно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переписывали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руки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современники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называли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его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казачьим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Есениным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Но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Родине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его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имя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было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под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запретом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В 1990‑е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годы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Москве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вышли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два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сборника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затем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 2000‑е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Ростове-на-Дону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еще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несколько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прилавках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залежался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ни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один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В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многосерийном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документальном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телефильме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Н. 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Михалкова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«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Русский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выбор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 6‑й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фильм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1‑й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части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почти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полностью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посвящен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Туроверову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Когда-то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поэт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назвал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свою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любовь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к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Родине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неразделенной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счастью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в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этом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он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ошибся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973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27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EA41F6-6AFD-4FE9-8F42-2E22C79E8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859" y="441500"/>
            <a:ext cx="2648371" cy="3730099"/>
          </a:xfrm>
          <a:prstGeom prst="rect">
            <a:avLst/>
          </a:prstGeom>
        </p:spPr>
      </p:pic>
      <p:sp>
        <p:nvSpPr>
          <p:cNvPr id="35" name="Rectangle 29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44491B-0936-450C-8998-78EF048E3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>
                <a:solidFill>
                  <a:srgbClr val="FFFFFF"/>
                </a:solidFill>
              </a:rPr>
              <a:t>Издания стихотворений Н.Н.Туроверова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FEA9F2-9FBB-4CC7-BC8D-C5DB6E838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1" y="596278"/>
            <a:ext cx="2659472" cy="34205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0A0BBA-4058-4C23-9F40-74E2D6CFB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143" y="316568"/>
            <a:ext cx="2646677" cy="397996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77729E-7CB1-4190-9386-D449F63E3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269" y="508677"/>
            <a:ext cx="2648372" cy="3640372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572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61D1C-B93F-439B-9C26-A799EEE9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dirty="0" err="1"/>
              <a:t>Станица</a:t>
            </a:r>
            <a:r>
              <a:rPr lang="en-US" sz="4700" dirty="0"/>
              <a:t> </a:t>
            </a:r>
            <a:r>
              <a:rPr lang="en-US" sz="4700" dirty="0" err="1"/>
              <a:t>старочеркасская</a:t>
            </a:r>
            <a:r>
              <a:rPr lang="ru-RU" sz="4700" dirty="0"/>
              <a:t>-родина поэта</a:t>
            </a:r>
            <a:endParaRPr lang="en-US" sz="47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99D6527-1012-4B7A-BC08-5CAE778F1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073" r="14484" b="-2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5004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13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269D8-CEA2-4652-9A7A-CB42D4AC7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Н.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Туроверову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было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всего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15,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когда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грянула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Первая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мировая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война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Однако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после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окончания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училища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он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в 1914 г.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поступил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добровольцем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Лейб-гвардии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Атаманский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полк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участвовал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боевых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действиях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фронте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Первой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мировой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войны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В 17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лет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Н.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Туроверов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поступает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вольноопределяющимся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Атаманский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полк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его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составе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уходит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фронт</a:t>
            </a: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1031" name="Picture 2" descr="https://pp.userapi.com/c848620/v848620517/251/2vJwM5-bii4.jpg">
            <a:extLst>
              <a:ext uri="{FF2B5EF4-FFF2-40B4-BE49-F238E27FC236}">
                <a16:creationId xmlns:a16="http://schemas.microsoft.com/office/drawing/2014/main" id="{09DDA5A2-F491-4480-9B38-40959390F8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r="3649"/>
          <a:stretch/>
        </p:blipFill>
        <p:spPr bwMode="auto">
          <a:xfrm>
            <a:off x="6442365" y="492573"/>
            <a:ext cx="3976458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07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55A32E7-AA5C-4D58-A36F-353C6CB64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8792"/>
            <a:ext cx="5314543" cy="5396146"/>
          </a:xfrm>
        </p:spPr>
        <p:txBody>
          <a:bodyPr anchor="t">
            <a:noAutofit/>
          </a:bodyPr>
          <a:lstStyle/>
          <a:p>
            <a:pPr lvl="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октябрьской революции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Туроверов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вернулся на Дон и вместе с братом Сашей вступил в отряд легендарного есаула 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Чернецова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Гремели пушки недалеко,</a:t>
            </a:r>
          </a:p>
          <a:p>
            <a:pPr marL="0" lv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 грехи своих отцов</a:t>
            </a:r>
          </a:p>
          <a:p>
            <a:pPr marL="0" lv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Шли дети к смерти одиноко</a:t>
            </a:r>
          </a:p>
          <a:p>
            <a:pPr marL="0" lv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впереди их Чернецов.</a:t>
            </a:r>
          </a:p>
          <a:p>
            <a:pPr marL="0" lvl="0" indent="0">
              <a:buNone/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Н.Туроверов</a:t>
            </a:r>
            <a:endParaRPr lang="ru-RU" sz="32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AC5EE0-F22A-4D07-BE81-B659636C1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857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7793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5F8AF-FAD9-4444-A4D6-AE1D8A4B6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77" y="723578"/>
            <a:ext cx="4656895" cy="579799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ноябре 1919 года стал начальником пулемётной команды Атаманского полка. В дальнейшем получил орден «Святой Анны» 4-й степени с надписью «За храбрость», Святой Анны 3-й степени, Святого Станислава 3-й степени, медаль Святого Георгия 4-й степени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3007289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AB92A9-A23E-4C58-BF68-EDCB6F12A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4616" y="3474720"/>
            <a:ext cx="3007289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B85A7A-8F37-4333-85AC-74732111F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706" y="321734"/>
            <a:ext cx="1150721" cy="2739814"/>
          </a:xfrm>
          <a:prstGeom prst="rect">
            <a:avLst/>
          </a:prstGeom>
        </p:spPr>
      </p:pic>
      <p:sp>
        <p:nvSpPr>
          <p:cNvPr id="26" name="Rectangle 19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2EC16A-24AB-400C-92D2-3EF777ED3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326" y="321734"/>
            <a:ext cx="1993214" cy="27398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90FEEF-0899-47AE-AD1E-8BECE88DA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706" y="3796452"/>
            <a:ext cx="1964721" cy="25598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151A15-1A05-4890-BC64-8D3948AED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1235" y="4034703"/>
            <a:ext cx="2970765" cy="222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43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459E3-0161-4495-9AC1-D78DAC2A2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ru-RU">
                <a:solidFill>
                  <a:srgbClr val="FFFFFF"/>
                </a:solidFill>
              </a:rPr>
              <a:t>Уходили мы из Крыма…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874E54-0460-4F3B-B7B9-A25924574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2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8AA4A7-6401-45FE-AB06-1CCE2582B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8279" y="500332"/>
            <a:ext cx="3916393" cy="5814203"/>
          </a:xfrm>
        </p:spPr>
        <p:txBody>
          <a:bodyPr anchor="ctr">
            <a:normAutofit/>
          </a:bodyPr>
          <a:lstStyle/>
          <a:p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ноябре 1919 г. его назначили начальником пулеметной команды Атаманского полка, а позже наградили орденом Владимира 4-й степени. Тогда, в 1919 году, Николая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Туроверова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раненого двадцатилетнего подъесаула атаманского полка, казаки внесли на борт одного из последних пароходов с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врангелевскими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войсками.</a:t>
            </a:r>
          </a:p>
          <a:p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навсегда покинул </a:t>
            </a:r>
            <a:r>
              <a:rPr lang="ru-RU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Россию.Ему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было 20 лет.</a:t>
            </a:r>
          </a:p>
          <a:p>
            <a:endParaRPr lang="ru-RU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023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B272FA-1481-4FA6-9A14-3FAD86B4D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5" r="-2" b="-2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9CCB299-7E8F-4A19-B949-648304D51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pPr lvl="0">
              <a:spcAft>
                <a:spcPts val="1000"/>
              </a:spcAf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лагеря на острове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Лемнос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работал лесорубом в Сербии, грузчиком во Франции. Позже служил управляющим банка "ДИАС" в Париже. Окончил Университет Сорбонна.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24551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C3FB63-9C8E-457D-9F39-073EF7D6E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102" y="465826"/>
            <a:ext cx="3778370" cy="58314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ctr"/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1939 -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начало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1940 г. - </a:t>
            </a:r>
            <a:r>
              <a:rPr lang="en-US" sz="19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Туроверов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служит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Северной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Африке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участвует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подавлении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"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возмущения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"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друзских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племен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Ближ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Восток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),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командует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подразделением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туземных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солдат</a:t>
            </a:r>
            <a: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 </a:t>
            </a:r>
            <a:b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Всегда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ожидаю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удачи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— </a:t>
            </a:r>
            <a:b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висок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непременно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— в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висок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</a:t>
            </a:r>
            <a:b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С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коня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упаду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горячий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Триполитанский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песок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b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Не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даром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не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даром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все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время</a:t>
            </a:r>
            <a:b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Судьба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улыбалася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мне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В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ноге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не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запуталось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стремя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b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—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Сумел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умереть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19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коне</a:t>
            </a:r>
            <a:r>
              <a:rPr lang="en-US" altLang="ru-RU" sz="1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endParaRPr lang="en-US" sz="19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947BC06-1A1B-417F-8C78-96EF77283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14617"/>
          <a:stretch/>
        </p:blipFill>
        <p:spPr>
          <a:xfrm>
            <a:off x="5847711" y="492573"/>
            <a:ext cx="5165766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4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82C860-B964-48DD-9056-DCCE1D95B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63" r="20688" b="-4"/>
          <a:stretch/>
        </p:blipFill>
        <p:spPr>
          <a:xfrm>
            <a:off x="-2" y="10"/>
            <a:ext cx="3036232" cy="33528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463654-2398-4D17-9655-56EF203C2F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8" r="8678" b="2"/>
          <a:stretch/>
        </p:blipFill>
        <p:spPr>
          <a:xfrm>
            <a:off x="3127672" y="-1"/>
            <a:ext cx="2971377" cy="5049079"/>
          </a:xfrm>
          <a:custGeom>
            <a:avLst/>
            <a:gdLst>
              <a:gd name="connsiteX0" fmla="*/ 0 w 2971377"/>
              <a:gd name="connsiteY0" fmla="*/ 0 h 5049079"/>
              <a:gd name="connsiteX1" fmla="*/ 2971377 w 2971377"/>
              <a:gd name="connsiteY1" fmla="*/ 0 h 5049079"/>
              <a:gd name="connsiteX2" fmla="*/ 2971377 w 2971377"/>
              <a:gd name="connsiteY2" fmla="*/ 5049079 h 5049079"/>
              <a:gd name="connsiteX3" fmla="*/ 949962 w 2971377"/>
              <a:gd name="connsiteY3" fmla="*/ 5049079 h 5049079"/>
              <a:gd name="connsiteX4" fmla="*/ 949962 w 2971377"/>
              <a:gd name="connsiteY4" fmla="*/ 3352857 h 5049079"/>
              <a:gd name="connsiteX5" fmla="*/ 0 w 2971377"/>
              <a:gd name="connsiteY5" fmla="*/ 3352857 h 504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1377" h="5049079">
                <a:moveTo>
                  <a:pt x="0" y="0"/>
                </a:moveTo>
                <a:lnTo>
                  <a:pt x="2971377" y="0"/>
                </a:lnTo>
                <a:lnTo>
                  <a:pt x="2971377" y="5049079"/>
                </a:lnTo>
                <a:lnTo>
                  <a:pt x="949962" y="5049079"/>
                </a:lnTo>
                <a:lnTo>
                  <a:pt x="949962" y="3352857"/>
                </a:lnTo>
                <a:lnTo>
                  <a:pt x="0" y="3352857"/>
                </a:lnTo>
                <a:close/>
              </a:path>
            </a:pathLst>
          </a:cu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8AB502-DDB1-4279-AF6C-5DC8239A18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34" r="11026" b="2"/>
          <a:stretch/>
        </p:blipFill>
        <p:spPr>
          <a:xfrm>
            <a:off x="20" y="3429000"/>
            <a:ext cx="3998825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696E53-D110-42E7-A491-DD380C8254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46" r="11491" b="-3"/>
          <a:stretch/>
        </p:blipFill>
        <p:spPr>
          <a:xfrm>
            <a:off x="4076621" y="5140518"/>
            <a:ext cx="2027001" cy="172005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F2F48A36-F954-4B02-AEB6-1F6E47C0B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466" y="621102"/>
            <a:ext cx="4960918" cy="5551098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Туроверов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взял на себя заботу о чудом сохранившемся при исходе из России архиве Атаманского полка. Он разыскивал новые материалы и документы, сам покупал их на аукционах и в конце концов открыл в собственной квартире музей полка. При музее атаманцев содержалась уникальная коллекция русской книги и старины, собранная генералом Дмитрием Ознобишиным и насчитывавшая свыше десяти тысяч томов и гравюр.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Казаки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ПарижеПоэт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Туроверов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 составителем сборников «Казачьи песни» и «Наполеон и казаки». Последний считается библиографической редкостью. В 1937 году инициировал создание парижского «Кружка казаков-литераторов», а после войны — «Казачьего союза», который помогал донцам устроиться на чужбине: обзавестись новыми документами, поступить на работу, переехать в другую страну. Почти 20 лет был редактором журнала «Родимый край».</a:t>
            </a:r>
          </a:p>
        </p:txBody>
      </p:sp>
    </p:spTree>
    <p:extLst>
      <p:ext uri="{BB962C8B-B14F-4D97-AF65-F5344CB8AC3E}">
        <p14:creationId xmlns:p14="http://schemas.microsoft.com/office/powerpoint/2010/main" val="1048434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540</Words>
  <Application>Microsoft Office PowerPoint</Application>
  <PresentationFormat>Широкоэкранный</PresentationFormat>
  <Paragraphs>39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Николай Николаевич Туроверов. Русский поэт. Донской казак, офицер русской и белой армий, участник Первой мировой, Гражданской, Второй мировой войн</vt:lpstr>
      <vt:lpstr>Станица старочеркасская-родина поэта</vt:lpstr>
      <vt:lpstr> Н. Туроверову было всего 15, когда грянула Первая мировая война. Однако после окончания училища он в 1914 г. поступил добровольцем в Лейб-гвардии Атаманский полк и участвовал в боевых действиях на фронте Первой мировой войны. В 17 лет Н. Туроверов поступает вольноопределяющимся в Атаманский полк и его составе уходит на фронт.</vt:lpstr>
      <vt:lpstr>Презентация PowerPoint</vt:lpstr>
      <vt:lpstr>В ноябре 1919 года стал начальником пулемётной команды Атаманского полка. В дальнейшем получил орден «Святой Анны» 4-й степени с надписью «За храбрость», Святой Анны 3-й степени, Святого Станислава 3-й степени, медаль Святого Георгия 4-й степени.</vt:lpstr>
      <vt:lpstr>Уходили мы из Крыма…</vt:lpstr>
      <vt:lpstr>Презентация PowerPoint</vt:lpstr>
      <vt:lpstr>1939 - начало 1940 г. - Туроверов служит в Северной Африке, участвует в подавлении "возмущения" друзских племен (Ближ. Восток), командует подразделением туземных солдат.   Всегда ожидаю удачи —  В висок, непременно — в висок!  С коня упаду на горячий Триполитанский песок.  Не даром, не даром все  время  Судьба улыбалася мне: В ноге не запуталось стремя,  — Сумел умереть на коне.</vt:lpstr>
      <vt:lpstr>Презентация PowerPoint</vt:lpstr>
      <vt:lpstr>В Париже в 1920–1960‑е годы вышли пять книг его стихов. «Лучшие тебе я отдал годы,/Всё тебе доверил, не тая,/Франция, страна моей свободы,/Мачеха веселая моя!» — так назвал поэт страну, в которой прожил 50 лет. Заменить Родину «веселая мачеха» всё же не могла — тоска по России звучит в стихах Туроверова любого периода:  </vt:lpstr>
      <vt:lpstr>Скончался  1972 году в Париже.Похоронен на русском кладбище в Сент-Женевьев-де-Буа рядом с могилами однополчан Атаманского полка.  </vt:lpstr>
      <vt:lpstr>       </vt:lpstr>
      <vt:lpstr>Издания стихотворений Н.Н.Туроверова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Николай Николаевич Туроверов. Русский поэт. Донской казак, офицер русской и белой армий, участник Первой мировой, Гражданской, Второй мировой войн</dc:title>
  <dc:creator>Мария Костянская</dc:creator>
  <cp:lastModifiedBy>Мария Костянская</cp:lastModifiedBy>
  <cp:revision>1</cp:revision>
  <dcterms:created xsi:type="dcterms:W3CDTF">2019-04-29T21:52:43Z</dcterms:created>
  <dcterms:modified xsi:type="dcterms:W3CDTF">2019-04-29T21:53:57Z</dcterms:modified>
</cp:coreProperties>
</file>