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9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2" r:id="rId20"/>
    <p:sldId id="283" r:id="rId21"/>
    <p:sldId id="284" r:id="rId22"/>
    <p:sldId id="276" r:id="rId23"/>
    <p:sldId id="288" r:id="rId24"/>
    <p:sldId id="285" r:id="rId25"/>
    <p:sldId id="286" r:id="rId26"/>
    <p:sldId id="287" r:id="rId27"/>
    <p:sldId id="281" r:id="rId28"/>
    <p:sldId id="290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19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8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3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1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1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974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8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146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81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218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9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EFE52-FF96-47A3-A396-717E122C3A25}" type="datetimeFigureOut">
              <a:rPr lang="ru-RU" smtClean="0"/>
              <a:t>03.02.2016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6E871-8C28-4FD6-BBF6-CACCE34B07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76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4/10/04/1008646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АМА И ДОЧКА - Поздравляю с днём рождения%2C Мамочку и Дочку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4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0"/>
    </mc:Choice>
    <mc:Fallback>
      <p:transition spd="slow" advTm="6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и дочка – две капельки солнца.</a:t>
            </a:r>
          </a:p>
        </p:txBody>
      </p:sp>
      <p:pic>
        <p:nvPicPr>
          <p:cNvPr id="10242" name="Picture 2" descr="http://rebenok.by/pics/image/81863465_large_mamaid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80" y="1690689"/>
            <a:ext cx="776382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in.leperledelcuore.it/public/forum/Data4/2014814153832_1371640636_solnce2b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1" y="2286000"/>
            <a:ext cx="3512407" cy="351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146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7"/>
    </mc:Choice>
    <mc:Fallback>
      <p:transition spd="slow" advTm="637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Детство уходит, уходит - и все же</a:t>
            </a:r>
            <a:br>
              <a:rPr lang="ru-RU" b="1" dirty="0"/>
            </a:br>
            <a:r>
              <a:rPr lang="ru-RU" b="1" dirty="0"/>
              <a:t>В сердце любовь навсегда остается!</a:t>
            </a:r>
          </a:p>
        </p:txBody>
      </p:sp>
      <p:pic>
        <p:nvPicPr>
          <p:cNvPr id="11266" name="Picture 2" descr="http://gs.delfi.lt/images/pix/file58885673_f2cfc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70" y="1828800"/>
            <a:ext cx="756903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irgif.com/animacija/kamennoe-serd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9" y="2859688"/>
            <a:ext cx="357187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2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5"/>
    </mc:Choice>
    <mc:Fallback>
      <p:transition spd="slow" advTm="1349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Детство уходит, уходит - и все же</a:t>
            </a:r>
            <a:br>
              <a:rPr lang="ru-RU" b="1" dirty="0"/>
            </a:br>
            <a:r>
              <a:rPr lang="ru-RU" b="1" dirty="0"/>
              <a:t>В сердце любовь навсегда остается!</a:t>
            </a:r>
          </a:p>
        </p:txBody>
      </p:sp>
      <p:pic>
        <p:nvPicPr>
          <p:cNvPr id="11266" name="Picture 2" descr="http://gs.delfi.lt/images/pix/file58885673_f2cfc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70" y="1828800"/>
            <a:ext cx="756903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irgif.com/animacija/kamennoe-serd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9" y="2859688"/>
            <a:ext cx="357187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laycast.ru/uploads/2014/10/04/1008646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35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5"/>
    </mc:Choice>
    <mc:Fallback>
      <p:transition spd="slow" advTm="312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Дочь грустит, дочь ответа не знает,</a:t>
            </a:r>
            <a:br>
              <a:rPr lang="ru-RU" b="1" dirty="0"/>
            </a:br>
            <a:r>
              <a:rPr lang="ru-RU" b="1" dirty="0"/>
              <a:t>На душе тяжело и тревожно.</a:t>
            </a:r>
          </a:p>
        </p:txBody>
      </p:sp>
      <p:pic>
        <p:nvPicPr>
          <p:cNvPr id="12290" name="Picture 2" descr="http://wiseparents.ru/wp-content/uploads/2013/07/%D0%BC%D0%B0%D1%82%D1%8C-%D0%B8-%D0%B4%D0%BE%D1%87%D1%8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338" y="1846729"/>
            <a:ext cx="8835662" cy="501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s://img-fotki.yandex.ru/get/4409/54833049.20/0_7f672_3f97939c_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 descr="http://veselble-kartinki.narod.ru/fon_dv_50kaplisinb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83" y="2310713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veselble-kartinki.narod.ru/fon_dv_50kaplisinb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83" y="212435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veselble-kartinki.narod.ru/fon_dv_50kaplisinb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883" y="3280162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veselble-kartinki.narod.ru/fon_dv_50kaplisinb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83" y="362053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veselble-kartinki.narod.ru/fon_dv_50kaplisinb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80" y="4352364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veselble-kartinki.narod.ru/fon_dv_50kaplisinbe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72" y="4960660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81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5"/>
    </mc:Choice>
    <mc:Fallback>
      <p:transition spd="slow" advTm="598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скажет с надеждой: "Родная!</a:t>
            </a:r>
            <a:br>
              <a:rPr lang="ru-RU" b="1" dirty="0"/>
            </a:br>
            <a:r>
              <a:rPr lang="ru-RU" b="1" dirty="0"/>
              <a:t>Все вернуть, все исправить возможно!"</a:t>
            </a:r>
          </a:p>
        </p:txBody>
      </p:sp>
      <p:pic>
        <p:nvPicPr>
          <p:cNvPr id="13314" name="Picture 2" descr="http://i41.woman.ru/womanru/images/image/c/f/img_cf37202fa6e05eb28b9be3772f169e8a.jpg?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27" y="1811604"/>
            <a:ext cx="7570573" cy="504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kartinki-cvetov.ru/images5/cvety-s-zhivotnymi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5" y="2248826"/>
            <a:ext cx="356235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59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9"/>
    </mc:Choice>
    <mc:Fallback>
      <p:transition spd="slow" advTm="620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Голос мамы, и нежный, и строгий,</a:t>
            </a:r>
          </a:p>
        </p:txBody>
      </p:sp>
      <p:pic>
        <p:nvPicPr>
          <p:cNvPr id="14338" name="Picture 2" descr="http://www.matrony.ru/wp-content/uploads/1370642722_matx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812" y="3664721"/>
            <a:ext cx="6087188" cy="319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chaechka.ru/uploads/posts/2013-02/1361819847_chto-delat-esli-suprug-ne-ladit-s-vashey-mamoy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75614"/>
            <a:ext cx="6104813" cy="34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blestiashki.narod.ru/2/7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1433061"/>
            <a:ext cx="44862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blestiashki.narod.ru/2/7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8" y="4695567"/>
            <a:ext cx="44862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85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9"/>
    </mc:Choice>
    <mc:Fallback>
      <p:transition spd="slow" advTm="347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 нас звучит сквозь ветра и потери.</a:t>
            </a:r>
          </a:p>
        </p:txBody>
      </p:sp>
      <p:pic>
        <p:nvPicPr>
          <p:cNvPr id="15362" name="Picture 2" descr="http://v-garmonii-s-soboi.ru/wp-content/uploads/2011/08/VE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859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miranimashek.com/_ph/87/2/34481751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8" y="2724149"/>
            <a:ext cx="412432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2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"/>
    </mc:Choice>
    <mc:Fallback>
      <p:transition spd="slow" advTm="309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с дочкой идут по дороге –</a:t>
            </a:r>
          </a:p>
        </p:txBody>
      </p:sp>
      <p:pic>
        <p:nvPicPr>
          <p:cNvPr id="16386" name="Picture 2" descr="http://img0.liveinternet.ru/images/attach/c/7/124/796/124796104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560" y="1470454"/>
            <a:ext cx="6513440" cy="538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blestiashky.narod.ru/8/blesk2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4" y="2585951"/>
            <a:ext cx="3429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91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8"/>
    </mc:Choice>
    <mc:Fallback>
      <p:transition spd="slow" advTm="314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дороге любви и доверья.</a:t>
            </a:r>
          </a:p>
        </p:txBody>
      </p:sp>
      <p:pic>
        <p:nvPicPr>
          <p:cNvPr id="17412" name="Picture 4" descr="http://s5.rimg.info/6514d6f1c6d64964acdd3ff5176472f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163765"/>
            <a:ext cx="26574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karneeva.ru/wp-content/uploads/33_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564" y="1690689"/>
            <a:ext cx="7745436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63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0"/>
    </mc:Choice>
    <mc:Fallback>
      <p:transition spd="slow" advTm="456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и дочка – они так похожи!</a:t>
            </a:r>
          </a:p>
        </p:txBody>
      </p:sp>
      <p:sp>
        <p:nvSpPr>
          <p:cNvPr id="3" name="AutoShape 2" descr="https://encrypted-tbn1.gstatic.com/images?q=tbn:ANd9GcQdJz-cnBOm7KGwdzZLTMZ68bCYBEpTjkCiUhGLy2InkYhf47k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http://static1.gophotoweb.com/u2632/958/news/29100/IMG_1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18" y="1622612"/>
            <a:ext cx="7853082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thaicat.ru/_si/0/3921009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7" y="1622612"/>
            <a:ext cx="435292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75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5"/>
    </mc:Choice>
    <mc:Fallback>
      <p:transition spd="slow" advTm="621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Где весна, там цветы и подарки,</a:t>
            </a:r>
          </a:p>
        </p:txBody>
      </p:sp>
      <p:pic>
        <p:nvPicPr>
          <p:cNvPr id="2050" name="Picture 2" descr="http://www.playcast.ru/uploads/2014/03/26/79960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46" y="1565237"/>
            <a:ext cx="6615953" cy="52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artinki-cvetov.ru/animaciya/animaciya2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6" y="3052247"/>
            <a:ext cx="485775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77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7"/>
    </mc:Choice>
    <mc:Fallback>
      <p:transition spd="slow" advTm="290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и дочка – две капельки солнца.</a:t>
            </a:r>
          </a:p>
        </p:txBody>
      </p:sp>
      <p:pic>
        <p:nvPicPr>
          <p:cNvPr id="10242" name="Picture 2" descr="http://rebenok.by/pics/image/81863465_large_mamaid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80" y="1690689"/>
            <a:ext cx="776382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in.leperledelcuore.it/public/forum/Data4/2014814153832_1371640636_solnce2b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1" y="2286000"/>
            <a:ext cx="3512407" cy="351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26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9"/>
    </mc:Choice>
    <mc:Fallback>
      <p:transition spd="slow" advTm="629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Детство уходит, уходит - и все же</a:t>
            </a:r>
            <a:br>
              <a:rPr lang="ru-RU" b="1" dirty="0"/>
            </a:br>
            <a:r>
              <a:rPr lang="ru-RU" b="1" dirty="0"/>
              <a:t>В сердце любовь навсегда остается!</a:t>
            </a:r>
          </a:p>
        </p:txBody>
      </p:sp>
      <p:pic>
        <p:nvPicPr>
          <p:cNvPr id="11266" name="Picture 2" descr="http://gs.delfi.lt/images/pix/file58885673_f2cfc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70" y="1828800"/>
            <a:ext cx="756903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irgif.com/animacija/kamennoe-serd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9" y="2859688"/>
            <a:ext cx="357187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29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47"/>
    </mc:Choice>
    <mc:Fallback>
      <p:transition spd="slow" advTm="1294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laycast.ru/uploads/2014/10/04/1008646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19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7"/>
    </mc:Choice>
    <mc:Fallback>
      <p:transition spd="slow" advTm="1309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Детство уходит, уходит - и все же</a:t>
            </a:r>
            <a:br>
              <a:rPr lang="ru-RU" b="1" dirty="0"/>
            </a:br>
            <a:r>
              <a:rPr lang="ru-RU" b="1" dirty="0"/>
              <a:t>В сердце любовь навсегда остается!</a:t>
            </a:r>
          </a:p>
        </p:txBody>
      </p:sp>
      <p:pic>
        <p:nvPicPr>
          <p:cNvPr id="11266" name="Picture 2" descr="http://gs.delfi.lt/images/pix/file58885673_f2cfc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70" y="1828800"/>
            <a:ext cx="756903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irgif.com/animacija/kamennoe-serd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9" y="2859688"/>
            <a:ext cx="357187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51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8"/>
    </mc:Choice>
    <mc:Fallback>
      <p:transition spd="slow" advTm="12548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и дочка – они так похожи!</a:t>
            </a:r>
          </a:p>
        </p:txBody>
      </p:sp>
      <p:sp>
        <p:nvSpPr>
          <p:cNvPr id="3" name="AutoShape 2" descr="https://encrypted-tbn1.gstatic.com/images?q=tbn:ANd9GcQdJz-cnBOm7KGwdzZLTMZ68bCYBEpTjkCiUhGLy2InkYhf47k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http://static1.gophotoweb.com/u2632/958/news/29100/IMG_1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18" y="1622612"/>
            <a:ext cx="7853082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thaicat.ru/_si/0/3921009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7" y="1622612"/>
            <a:ext cx="435292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69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0"/>
    </mc:Choice>
    <mc:Fallback>
      <p:transition spd="slow" advTm="628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и дочка – две капельки солнца.</a:t>
            </a:r>
          </a:p>
        </p:txBody>
      </p:sp>
      <p:pic>
        <p:nvPicPr>
          <p:cNvPr id="10242" name="Picture 2" descr="http://rebenok.by/pics/image/81863465_large_mamaidoch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80" y="1690689"/>
            <a:ext cx="7763820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in.leperledelcuore.it/public/forum/Data4/2014814153832_1371640636_solnce2b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1" y="2286000"/>
            <a:ext cx="3512407" cy="351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3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8"/>
    </mc:Choice>
    <mc:Fallback>
      <p:transition spd="slow" advTm="645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Детство уходит, уходит - и все же</a:t>
            </a:r>
            <a:br>
              <a:rPr lang="ru-RU" b="1" dirty="0"/>
            </a:br>
            <a:r>
              <a:rPr lang="ru-RU" b="1" dirty="0"/>
              <a:t>В сердце любовь навсегда остается!</a:t>
            </a:r>
          </a:p>
        </p:txBody>
      </p:sp>
      <p:pic>
        <p:nvPicPr>
          <p:cNvPr id="11266" name="Picture 2" descr="http://gs.delfi.lt/images/pix/file58885673_f2cfc2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70" y="1828800"/>
            <a:ext cx="756903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mirgif.com/animacija/kamennoe-serdc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59" y="2859688"/>
            <a:ext cx="3571875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0"/>
    </mc:Choice>
    <mc:Fallback>
      <p:transition spd="slow" advTm="1288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laycast.ru/uploads/2014/10/04/1008646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3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76"/>
    </mc:Choice>
    <mc:Fallback>
      <p:transition spd="slow" advTm="927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Макарова Татьяна Владимировна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7294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"/>
    </mc:Choice>
    <mc:Fallback>
      <p:transition spd="slow" advTm="11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Добрых песен знакомые строчки...</a:t>
            </a:r>
          </a:p>
        </p:txBody>
      </p:sp>
      <p:pic>
        <p:nvPicPr>
          <p:cNvPr id="3074" name="Picture 2" descr="http://zazelenskaya.ru/foto/010314-3/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93" y="1541929"/>
            <a:ext cx="7974107" cy="53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if-kartinki.ru/babochki/babochka_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7" y="2124633"/>
            <a:ext cx="491490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2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5"/>
    </mc:Choice>
    <mc:Fallback>
      <p:transition spd="slow" advTm="316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 ясный день прогуляться по парку</a:t>
            </a:r>
          </a:p>
        </p:txBody>
      </p:sp>
      <p:pic>
        <p:nvPicPr>
          <p:cNvPr id="4100" name="Picture 4" descr="http://monalisalubi.ru/wp-content/uploads/2013/03/vesn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19" y="1497107"/>
            <a:ext cx="8044482" cy="536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irgif.com/jivotnie/animacionnaja-kartinka-babochk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6943">
            <a:off x="466017" y="2546275"/>
            <a:ext cx="3727897" cy="27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97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"/>
    </mc:Choice>
    <mc:Fallback>
      <p:transition spd="slow" advTm="31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Собираются мама и дочка.</a:t>
            </a:r>
          </a:p>
        </p:txBody>
      </p:sp>
      <p:pic>
        <p:nvPicPr>
          <p:cNvPr id="5122" name="Picture 2" descr="http://freya-ekb.ru/wp-content/uploads/2015/07/16041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305" y="1519881"/>
            <a:ext cx="8001696" cy="53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4put.ru/pictures/max/302/92956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49"/>
            <a:ext cx="43053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3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5"/>
    </mc:Choice>
    <mc:Fallback>
      <p:transition spd="slow" advTm="328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Солнца луч, по-весеннему тонкий,</a:t>
            </a:r>
            <a:br>
              <a:rPr lang="ru-RU" b="1" dirty="0"/>
            </a:br>
            <a:r>
              <a:rPr lang="ru-RU" b="1" dirty="0"/>
              <a:t>Позабыл про морозы и вьюги.</a:t>
            </a:r>
          </a:p>
        </p:txBody>
      </p:sp>
      <p:pic>
        <p:nvPicPr>
          <p:cNvPr id="6148" name="Picture 4" descr="http://assets-s3.usmagazine.com/uploads/assets/articles/81195-jess-smith-19-claims-she-was-teletubbies-giggling-baby-details/1419375551_jess-smith-teletubbies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397" y="1757082"/>
            <a:ext cx="8507603" cy="51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krasivie-kartinki.ru/images/podarki-novogodnie1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11588"/>
            <a:ext cx="238125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30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5"/>
    </mc:Choice>
    <mc:Fallback>
      <p:transition spd="slow" advTm="626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Восхищаются в классе девчонки:</a:t>
            </a:r>
          </a:p>
        </p:txBody>
      </p:sp>
      <p:pic>
        <p:nvPicPr>
          <p:cNvPr id="7180" name="Picture 12" descr="http://novosti-rostov.ru/wp-content/uploads/2015/05/8f353880eee2d29b502130591294fa78__56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523999"/>
            <a:ext cx="61722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novosti-rostov.ru/wp-content/uploads/2015/05/8f353880eee2d29b502130591294fa78__56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3999"/>
            <a:ext cx="60198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23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7"/>
    </mc:Choice>
    <mc:Fallback>
      <p:transition spd="slow" advTm="319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«Вы же с мамой совсем как подруги!»</a:t>
            </a:r>
          </a:p>
        </p:txBody>
      </p:sp>
      <p:pic>
        <p:nvPicPr>
          <p:cNvPr id="8194" name="Picture 2" descr="http://rebenok.by/pics/image/28310-1417011240-16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29" y="1577789"/>
            <a:ext cx="7925271" cy="528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koskin-dom.narod.ru/uploads/image/21/4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2" y="2891482"/>
            <a:ext cx="3095350" cy="356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9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0"/>
    </mc:Choice>
    <mc:Fallback>
      <p:transition spd="slow" advTm="451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Мама и дочка – они так похожи!</a:t>
            </a:r>
          </a:p>
        </p:txBody>
      </p:sp>
      <p:sp>
        <p:nvSpPr>
          <p:cNvPr id="3" name="AutoShape 2" descr="https://encrypted-tbn1.gstatic.com/images?q=tbn:ANd9GcQdJz-cnBOm7KGwdzZLTMZ68bCYBEpTjkCiUhGLy2InkYhf47k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0" name="Picture 4" descr="http://static1.gophotoweb.com/u2632/958/news/29100/IMG_14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918" y="1622612"/>
            <a:ext cx="7853082" cy="523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thaicat.ru/_si/0/3921009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17" y="1622612"/>
            <a:ext cx="435292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4"/>
    </mc:Choice>
    <mc:Fallback>
      <p:transition spd="slow" advTm="626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181</Words>
  <Application>Microsoft Office PowerPoint</Application>
  <PresentationFormat>Произвольный</PresentationFormat>
  <Paragraphs>25</Paragraphs>
  <Slides>28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Где весна, там цветы и подарки,</vt:lpstr>
      <vt:lpstr>Добрых песен знакомые строчки...</vt:lpstr>
      <vt:lpstr>В ясный день прогуляться по парку</vt:lpstr>
      <vt:lpstr>Собираются мама и дочка.</vt:lpstr>
      <vt:lpstr>Солнца луч, по-весеннему тонкий, Позабыл про морозы и вьюги.</vt:lpstr>
      <vt:lpstr>Восхищаются в классе девчонки:</vt:lpstr>
      <vt:lpstr>«Вы же с мамой совсем как подруги!»</vt:lpstr>
      <vt:lpstr>Мама и дочка – они так похожи!</vt:lpstr>
      <vt:lpstr>Мама и дочка – две капельки солнца.</vt:lpstr>
      <vt:lpstr>Детство уходит, уходит - и все же В сердце любовь навсегда остается!</vt:lpstr>
      <vt:lpstr>Детство уходит, уходит - и все же В сердце любовь навсегда остается!</vt:lpstr>
      <vt:lpstr>Дочь грустит, дочь ответа не знает, На душе тяжело и тревожно.</vt:lpstr>
      <vt:lpstr>Мама скажет с надеждой: "Родная! Все вернуть, все исправить возможно!"</vt:lpstr>
      <vt:lpstr>Голос мамы, и нежный, и строгий,</vt:lpstr>
      <vt:lpstr>В нас звучит сквозь ветра и потери.</vt:lpstr>
      <vt:lpstr>Мама с дочкой идут по дороге –</vt:lpstr>
      <vt:lpstr>По дороге любви и доверья.</vt:lpstr>
      <vt:lpstr>Мама и дочка – они так похожи!</vt:lpstr>
      <vt:lpstr>Мама и дочка – две капельки солнца.</vt:lpstr>
      <vt:lpstr>Детство уходит, уходит - и все же В сердце любовь навсегда остается!</vt:lpstr>
      <vt:lpstr>Презентация PowerPoint</vt:lpstr>
      <vt:lpstr>Детство уходит, уходит - и все же В сердце любовь навсегда остается!</vt:lpstr>
      <vt:lpstr>Мама и дочка – они так похожи!</vt:lpstr>
      <vt:lpstr>Мама и дочка – две капельки солнца.</vt:lpstr>
      <vt:lpstr>Детство уходит, уходит - и все же В сердце любовь навсегда остается!</vt:lpstr>
      <vt:lpstr>Презентация PowerPoint</vt:lpstr>
      <vt:lpstr>Макарова Татьяна Владимировна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</dc:creator>
  <cp:lastModifiedBy>Tanya</cp:lastModifiedBy>
  <cp:revision>13</cp:revision>
  <dcterms:created xsi:type="dcterms:W3CDTF">2016-02-02T19:12:07Z</dcterms:created>
  <dcterms:modified xsi:type="dcterms:W3CDTF">2016-02-03T05:48:00Z</dcterms:modified>
</cp:coreProperties>
</file>