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at17.privet.ru/lr/0919a861d2af74cdaa4e780ab7c90f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801" y="0"/>
            <a:ext cx="56601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g12.nnm.ru/f/8/3/2/f/cdfd301d43c9d142ca6a333fbd1_pre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318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Журавли (минус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2680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slavyanskaya-kultura.ru/images/17(10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6567"/>
            <a:ext cx="3131840" cy="3051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www.adm.km.ua/img/sla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678" y="3806568"/>
            <a:ext cx="2110387" cy="30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www.porjati.net/uploads/posts/2010-04/1271361168_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5148064" cy="380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i.obozrevatel.ua/8/1167408/gallery/64378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"/>
            <a:ext cx="4716016" cy="3806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52.radikal.ru/i135/1406/50/04aad074722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63" y="3806568"/>
            <a:ext cx="4051238" cy="305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62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cdn.topwar.ru/uploads/posts/2014-03/1394590246_obl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4996"/>
            <a:ext cx="5184229" cy="344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230" y="-13135"/>
            <a:ext cx="3959770" cy="1971675"/>
          </a:xfrm>
          <a:prstGeom prst="rect">
            <a:avLst/>
          </a:prstGeom>
        </p:spPr>
      </p:pic>
      <p:pic>
        <p:nvPicPr>
          <p:cNvPr id="4" name="Picture 2" descr="http://ic.pics.livejournal.com/animals_rights/40781280/92802/92802_1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30" y="1977190"/>
            <a:ext cx="3959770" cy="204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respek.info/watermark.php?i=2.jpg&amp;p=9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87140"/>
            <a:ext cx="5184231" cy="347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://actualhistory.ru/app/var/pub/files/435/ippodro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30" y="3718801"/>
            <a:ext cx="3959770" cy="313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89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ezformata.ru/content/Images/000/044/136/image441369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09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tihi.ru/pics/2012/05/06/22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4932039" cy="407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http://vseverske.info/uploads/posts/2010-07/1278154881_20090704-son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1"/>
            <a:ext cx="426176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meld.gorod.tomsk.ru/posts-files/62/216/i/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28100"/>
            <a:ext cx="4211961" cy="388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fishki.net/picsw/022013/25/post_anti/vojna/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69" y="3573015"/>
            <a:ext cx="4882231" cy="3284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05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ic.pics.livejournal.com/ju_denisova/67456478/71166/71166_9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1" y="0"/>
            <a:ext cx="5099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maxpark.com/static/u/article_image/12/06/22/tmpvMYGjG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0"/>
            <a:ext cx="4067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2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mtdata.ru/u26/photoBF57/20003046011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34" y="1"/>
            <a:ext cx="5652120" cy="291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kurer-sreda.ru/files/2011/11/aleshkov_sergej-3e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"/>
            <a:ext cx="37799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fishki.net/picsw/092011/22/post_anti/deti/t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34" y="2706244"/>
            <a:ext cx="5530698" cy="415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9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i.ytimg.com/i/odZBL5uml3C7RheRMWCl9A/mq1.jpg?v=b8b8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-1"/>
            <a:ext cx="3129359" cy="34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krbibl.ru/steps/img8/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95936" cy="348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ru.fishki.net/picsw/022007/21/moscowhist/moscow/38_41-45_4164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0"/>
            <a:ext cx="2627784" cy="3484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s3.itrash.ru/idb/4439/oDed00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457"/>
            <a:ext cx="4341601" cy="337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respek.info/watermark.php?i=1.jpg&amp;p=9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602" y="3484458"/>
            <a:ext cx="4799755" cy="337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38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.blogs.pravda.com.ua/images/doc/7/5/75108-9may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13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lavyane.org/images/stories/Proshloe/den-pobed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56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ralbum.ru/wp-content/uploads/2010/07/shtand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264" y="0"/>
            <a:ext cx="92342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upercoolpics.com/wp-content/uploads/2012/05/supercoolpics_09_280820122015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165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1"/>
            <a:ext cx="9468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0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tunnel.ru/i/post/60/603610/663645/at7585439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48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cs624128.vk.me/v624128608/1e948/uTxOG0NHNv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451412"/>
            <a:ext cx="6122894" cy="34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2photo.ru/uploads/posts/600px/4268/20090526/dmitrij-baltermanc/26_05_2009_0518841001243321653_dmitrij-balterman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22893" cy="37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mg.photobucket.com/albums/v280/tomasutpen/SBFridays/dmitribaltermants1/DB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22361"/>
            <a:ext cx="41399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a-pesni.org/ww2/oficial/krym/fotokrym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304559" cy="350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://cs421329.vk.me/v421329472/b9ae/9ZJ9iTB3K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3501008"/>
            <a:ext cx="5304561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intpicture.com/wp-content/uploads/2011/06/7427cfdff411c3ea2490e1c81e1_prev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58" y="-1"/>
            <a:ext cx="3839441" cy="6945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43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0</Words>
  <Application>Microsoft Office PowerPoint</Application>
  <PresentationFormat>Экран (4:3)</PresentationFormat>
  <Paragraphs>0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Тата</dc:creator>
  <cp:lastModifiedBy>Alex</cp:lastModifiedBy>
  <cp:revision>24</cp:revision>
  <dcterms:created xsi:type="dcterms:W3CDTF">2015-04-17T15:29:40Z</dcterms:created>
  <dcterms:modified xsi:type="dcterms:W3CDTF">2018-03-13T19:00:59Z</dcterms:modified>
</cp:coreProperties>
</file>