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4" y="8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1/14/2018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1/14/2018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1/14/2018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97" y="64499"/>
            <a:ext cx="3483803" cy="2906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278" y="123843"/>
            <a:ext cx="2884280" cy="28471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4930" y="1517742"/>
            <a:ext cx="10318418" cy="4394988"/>
          </a:xfrm>
        </p:spPr>
        <p:txBody>
          <a:bodyPr/>
          <a:lstStyle/>
          <a:p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Жостовский букет</a:t>
            </a:r>
            <a:endParaRPr lang="ru-RU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15045" y="5881860"/>
            <a:ext cx="8045373" cy="742279"/>
          </a:xfrm>
        </p:spPr>
        <p:txBody>
          <a:bodyPr>
            <a:noAutofit/>
          </a:bodyPr>
          <a:lstStyle/>
          <a:p>
            <a:r>
              <a:rPr lang="ru-RU" sz="1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Учитель изобразительного искусства</a:t>
            </a:r>
          </a:p>
          <a:p>
            <a:r>
              <a:rPr lang="ru-RU" sz="1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МБОУ Лицей №15 г.Саратова</a:t>
            </a:r>
          </a:p>
          <a:p>
            <a:r>
              <a:rPr lang="ru-RU" sz="1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Климова Наталья Васильевна</a:t>
            </a:r>
          </a:p>
          <a:p>
            <a:r>
              <a:rPr lang="ru-RU" sz="1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220-692-046</a:t>
            </a:r>
            <a:endParaRPr lang="ru-RU" sz="1000" dirty="0">
              <a:solidFill>
                <a:schemeClr val="tx2">
                  <a:lumMod val="90000"/>
                  <a:lumOff val="1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91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570926"/>
          </a:xfrm>
        </p:spPr>
        <p:txBody>
          <a:bodyPr>
            <a:noAutofit/>
          </a:bodyPr>
          <a:lstStyle/>
          <a:p>
            <a:r>
              <a:rPr lang="ru-RU" sz="4400" dirty="0" smtClean="0"/>
              <a:t>Создание подноса</a:t>
            </a:r>
            <a:endParaRPr lang="ru-RU" sz="4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527" y="1051150"/>
            <a:ext cx="3298064" cy="224739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64636" y="2496004"/>
            <a:ext cx="4956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46" y="1052417"/>
            <a:ext cx="3189228" cy="22461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929" y="1051150"/>
            <a:ext cx="3263316" cy="221905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431296" y="2375215"/>
            <a:ext cx="4988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527" y="3419333"/>
            <a:ext cx="3269758" cy="232619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46" y="3444809"/>
            <a:ext cx="4256806" cy="270307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043797" y="4796345"/>
            <a:ext cx="5164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702109" y="2337756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76813" y="3419333"/>
            <a:ext cx="2714017" cy="31393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dirty="0" smtClean="0"/>
              <a:t>Вычерчивание формы подноса при помощи трафарета</a:t>
            </a:r>
          </a:p>
          <a:p>
            <a:pPr marL="342900" indent="-342900" algn="just">
              <a:buAutoNum type="arabicPeriod"/>
            </a:pPr>
            <a:r>
              <a:rPr lang="ru-RU" dirty="0" smtClean="0"/>
              <a:t>Крой формы подноса</a:t>
            </a:r>
          </a:p>
          <a:p>
            <a:pPr marL="342900" indent="-342900" algn="just">
              <a:buAutoNum type="arabicPeriod"/>
            </a:pPr>
            <a:r>
              <a:rPr lang="ru-RU" dirty="0" smtClean="0"/>
              <a:t>Выравнивание формы подноса</a:t>
            </a:r>
          </a:p>
          <a:p>
            <a:pPr marL="342900" indent="-342900" algn="just">
              <a:buAutoNum type="arabicPeriod"/>
            </a:pPr>
            <a:r>
              <a:rPr lang="ru-RU" dirty="0" smtClean="0"/>
              <a:t>Выстукивание формы подноса</a:t>
            </a:r>
          </a:p>
          <a:p>
            <a:pPr marL="342900" indent="-342900" algn="just">
              <a:buAutoNum type="arabicPeriod"/>
            </a:pPr>
            <a:r>
              <a:rPr lang="ru-RU" dirty="0" smtClean="0"/>
              <a:t>Вытягивание формы подноса</a:t>
            </a:r>
          </a:p>
          <a:p>
            <a:pPr marL="342900" indent="-342900" algn="just">
              <a:buAutoNum type="arabicPeriod"/>
            </a:pPr>
            <a:r>
              <a:rPr lang="ru-RU" dirty="0" smtClean="0"/>
              <a:t>Отжиг</a:t>
            </a:r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725" y="1191816"/>
            <a:ext cx="2249076" cy="1539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4862239" y="1913550"/>
            <a:ext cx="5389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240123" y="5153026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6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628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Замалёвка, выправка и украшение борта подноса</a:t>
            </a:r>
            <a:endParaRPr lang="ru-RU" sz="4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78" y="1719567"/>
            <a:ext cx="3573241" cy="2582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567844" y="3933178"/>
            <a:ext cx="1257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Замалёвка</a:t>
            </a:r>
            <a:endParaRPr lang="ru-RU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429" y="1045568"/>
            <a:ext cx="4342589" cy="32569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73429" y="3933178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Выправка</a:t>
            </a:r>
            <a:endParaRPr lang="ru-RU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7700"/>
            <a:ext cx="7019558" cy="41757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954" y="4152051"/>
            <a:ext cx="3508128" cy="2365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431886" y="4152051"/>
            <a:ext cx="2809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Украшение борта подноса</a:t>
            </a:r>
            <a:endParaRPr lang="ru-RU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43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Примеры жостовской росписи</a:t>
            </a:r>
            <a:endParaRPr lang="ru-RU" sz="4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95" y="1128451"/>
            <a:ext cx="3453318" cy="23022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95" y="3881337"/>
            <a:ext cx="3453318" cy="23022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70" y="1128451"/>
            <a:ext cx="3453318" cy="23022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71" y="3881337"/>
            <a:ext cx="3453318" cy="23022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708" y="1574170"/>
            <a:ext cx="3794292" cy="371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8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dirty="0"/>
              <a:t>Примеры жостовской росписи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418" y="1391098"/>
            <a:ext cx="4480507" cy="354082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412" y="2309299"/>
            <a:ext cx="4771588" cy="397477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2311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dirty="0"/>
              <a:t>Примеры жостовской росписи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03" y="1219159"/>
            <a:ext cx="4076938" cy="5434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241" y="1128451"/>
            <a:ext cx="5321757" cy="44398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492" y="4056434"/>
            <a:ext cx="4139016" cy="338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0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436" y="243070"/>
            <a:ext cx="6993996" cy="52336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72" y="3030105"/>
            <a:ext cx="3728096" cy="3680095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862572" y="362930"/>
            <a:ext cx="10178322" cy="1492132"/>
          </a:xfrm>
        </p:spPr>
        <p:txBody>
          <a:bodyPr>
            <a:normAutofit fontScale="90000"/>
          </a:bodyPr>
          <a:lstStyle/>
          <a:p>
            <a:r>
              <a:rPr lang="ru-RU" sz="5400" dirty="0"/>
              <a:t>Примеры </a:t>
            </a: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>жостовской </a:t>
            </a:r>
            <a:br>
              <a:rPr lang="ru-RU" sz="5400" dirty="0" smtClean="0"/>
            </a:br>
            <a:r>
              <a:rPr lang="ru-RU" sz="5400" dirty="0" smtClean="0"/>
              <a:t>росписи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667044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46</TotalTime>
  <Words>63</Words>
  <Application>Microsoft Office PowerPoint</Application>
  <PresentationFormat>Широкоэкранный</PresentationFormat>
  <Paragraphs>26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Corbel</vt:lpstr>
      <vt:lpstr>Courier New</vt:lpstr>
      <vt:lpstr>Gill Sans MT</vt:lpstr>
      <vt:lpstr>Impact</vt:lpstr>
      <vt:lpstr>Badge</vt:lpstr>
      <vt:lpstr>Жостовский букет</vt:lpstr>
      <vt:lpstr>Создание подноса</vt:lpstr>
      <vt:lpstr>Замалёвка, выправка и украшение борта подноса</vt:lpstr>
      <vt:lpstr>Примеры жостовской росписи</vt:lpstr>
      <vt:lpstr>Примеры жостовской росписи</vt:lpstr>
      <vt:lpstr>Примеры жостовской росписи</vt:lpstr>
      <vt:lpstr>Примеры  жостовской  росписи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Жостовский букет</dc:title>
  <dc:creator>Денис Капенкин</dc:creator>
  <cp:lastModifiedBy>Денис Капенкин</cp:lastModifiedBy>
  <cp:revision>6</cp:revision>
  <dcterms:created xsi:type="dcterms:W3CDTF">2018-01-14T10:38:55Z</dcterms:created>
  <dcterms:modified xsi:type="dcterms:W3CDTF">2018-01-14T11:25:30Z</dcterms:modified>
</cp:coreProperties>
</file>