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35D5A8-D73D-48C3-AD9E-624FD63BC5F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CCC199-8F9B-40D4-8E87-26C2B0FD3FA7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071602" y="1428736"/>
            <a:ext cx="7851648" cy="18288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Student life.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g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1285860"/>
            <a:ext cx="6572296" cy="50006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471990" cy="4525963"/>
          </a:xfrm>
        </p:spPr>
        <p:txBody>
          <a:bodyPr/>
          <a:lstStyle/>
          <a:p>
            <a:r>
              <a:rPr lang="en-US" sz="2800" dirty="0"/>
              <a:t>My classes begin at nine o'clock. So on weekdays I have to get up at seven o'clock. My alarm clock usually wakes me up and my working day begins.</a:t>
            </a:r>
          </a:p>
          <a:p>
            <a:endParaRPr lang="ru-RU" dirty="0"/>
          </a:p>
        </p:txBody>
      </p:sp>
      <p:pic>
        <p:nvPicPr>
          <p:cNvPr id="4" name="Рисунок 3" descr="БУДИЛЬНИК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1571612"/>
            <a:ext cx="3929070" cy="39290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328982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 turn on the radio, do my morning exercises</a:t>
            </a:r>
            <a:r>
              <a:rPr lang="en-US" dirty="0" smtClean="0"/>
              <a:t>, take </a:t>
            </a:r>
            <a:r>
              <a:rPr lang="en-US" dirty="0"/>
              <a:t>a shower and brush my teeth. After that I get dressed and comb my hair. Then I have breakfast. I love to listen to the latest news on the radio while I am eating.</a:t>
            </a:r>
          </a:p>
          <a:p>
            <a:endParaRPr lang="ru-RU" dirty="0"/>
          </a:p>
        </p:txBody>
      </p:sp>
      <p:pic>
        <p:nvPicPr>
          <p:cNvPr id="4" name="Рисунок 3" descr="8783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934" y="1643050"/>
            <a:ext cx="4010025" cy="4286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928802"/>
            <a:ext cx="4614866" cy="4389120"/>
          </a:xfrm>
        </p:spPr>
        <p:txBody>
          <a:bodyPr/>
          <a:lstStyle/>
          <a:p>
            <a:r>
              <a:rPr lang="en-US" dirty="0"/>
              <a:t>I leave the house at ten minutes past eight and walk to the nearest bus stop. I live </a:t>
            </a:r>
            <a:r>
              <a:rPr lang="en-US" dirty="0" smtClean="0"/>
              <a:t>rather far </a:t>
            </a:r>
            <a:r>
              <a:rPr lang="en-US" dirty="0"/>
              <a:t>from the college and it usually takes me about a quarter of an hour to get there by bus. Sometimes when the weather is fine and I have enough time I walk to the college.</a:t>
            </a:r>
          </a:p>
          <a:p>
            <a:endParaRPr lang="ru-RU" dirty="0"/>
          </a:p>
        </p:txBody>
      </p:sp>
      <p:pic>
        <p:nvPicPr>
          <p:cNvPr id="4" name="Рисунок 3" descr="B997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2000240"/>
            <a:ext cx="3929058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971924" cy="4525963"/>
          </a:xfrm>
        </p:spPr>
        <p:txBody>
          <a:bodyPr>
            <a:normAutofit/>
          </a:bodyPr>
          <a:lstStyle/>
          <a:p>
            <a:r>
              <a:rPr lang="en-US" dirty="0"/>
              <a:t>As a rule we have three or four classes a day. We have lectures in different subjects. Usually I don't miss my classes because I want to pass my examinations successfully.</a:t>
            </a:r>
          </a:p>
          <a:p>
            <a:endParaRPr lang="ru-RU" dirty="0"/>
          </a:p>
        </p:txBody>
      </p:sp>
      <p:pic>
        <p:nvPicPr>
          <p:cNvPr id="4" name="Рисунок 3" descr="v880_лекц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643050"/>
            <a:ext cx="3500462" cy="32861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142984"/>
            <a:ext cx="4614866" cy="4429156"/>
          </a:xfrm>
        </p:spPr>
        <p:txBody>
          <a:bodyPr>
            <a:normAutofit/>
          </a:bodyPr>
          <a:lstStyle/>
          <a:p>
            <a:r>
              <a:rPr lang="en-US" dirty="0"/>
              <a:t>At twelve o'clock we have a big interval for lunch. That's my </a:t>
            </a:r>
            <a:r>
              <a:rPr lang="en-US" dirty="0" smtClean="0"/>
              <a:t>favourite </a:t>
            </a:r>
            <a:r>
              <a:rPr lang="en-US" dirty="0"/>
              <a:t>time. That is the time to share the latest news with my friends. I prefer not to go to the canteen and we often have lunch in a small cafe not too far from the college.</a:t>
            </a:r>
          </a:p>
          <a:p>
            <a:endParaRPr lang="ru-RU" dirty="0"/>
          </a:p>
        </p:txBody>
      </p:sp>
      <p:pic>
        <p:nvPicPr>
          <p:cNvPr id="4" name="Рисунок 3" descr="etugenev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1285860"/>
            <a:ext cx="3857652" cy="3571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dirty="0"/>
              <a:t>From time to time I have to stay at the college till late in the evening because I go to the library to get ready for my practical classes or to write a report</a:t>
            </a:r>
            <a:r>
              <a:rPr lang="en-US" dirty="0" smtClean="0"/>
              <a:t>. As </a:t>
            </a:r>
            <a:r>
              <a:rPr lang="en-US" dirty="0"/>
              <a:t>a rule I have no free time on weekdays. So by the end of the week I get very tired.</a:t>
            </a:r>
          </a:p>
          <a:p>
            <a:endParaRPr lang="ru-RU" dirty="0"/>
          </a:p>
        </p:txBody>
      </p:sp>
      <p:pic>
        <p:nvPicPr>
          <p:cNvPr id="4" name="Рисунок 3" descr="678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2" y="1571612"/>
            <a:ext cx="4286250" cy="4572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543428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 come home at about 7 o'clock in the evening. My parents are already at home. We have supper </a:t>
            </a:r>
            <a:r>
              <a:rPr lang="en-US" dirty="0" smtClean="0"/>
              <a:t>together </a:t>
            </a:r>
            <a:r>
              <a:rPr lang="en-US" dirty="0"/>
              <a:t>and share the lates news. After supper we wash dishes</a:t>
            </a:r>
            <a:r>
              <a:rPr lang="en-US" dirty="0" smtClean="0"/>
              <a:t>, drink </a:t>
            </a:r>
            <a:r>
              <a:rPr lang="en-US" dirty="0"/>
              <a:t>coffee or tea and watch TV. I prefer old comedies and serials or films about travelling. Sometimes I go for a walk in the park or visit my friends.</a:t>
            </a:r>
          </a:p>
          <a:p>
            <a:endParaRPr lang="ru-RU" dirty="0"/>
          </a:p>
        </p:txBody>
      </p:sp>
      <p:pic>
        <p:nvPicPr>
          <p:cNvPr id="4" name="Рисунок 3" descr="1474778992_semeynaya-zhiz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9" y="1571612"/>
            <a:ext cx="4000496" cy="41434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4114800" cy="5357850"/>
          </a:xfrm>
        </p:spPr>
        <p:txBody>
          <a:bodyPr/>
          <a:lstStyle/>
          <a:p>
            <a:r>
              <a:rPr lang="en-US" dirty="0"/>
              <a:t>At about eleven at </a:t>
            </a:r>
            <a:r>
              <a:rPr lang="en-US" dirty="0" smtClean="0"/>
              <a:t>night </a:t>
            </a:r>
            <a:r>
              <a:rPr lang="en-US" dirty="0"/>
              <a:t>I go to bed. I like to read something </a:t>
            </a:r>
            <a:r>
              <a:rPr lang="en-US" dirty="0" smtClean="0"/>
              <a:t>before </a:t>
            </a:r>
            <a:r>
              <a:rPr lang="en-US" dirty="0"/>
              <a:t>going to bed or to listen to some music. Sometimes I fall asleep while I am reading.</a:t>
            </a:r>
          </a:p>
          <a:p>
            <a:endParaRPr lang="ru-RU" dirty="0"/>
          </a:p>
        </p:txBody>
      </p:sp>
      <p:pic>
        <p:nvPicPr>
          <p:cNvPr id="4" name="Рисунок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1703554"/>
            <a:ext cx="3643338" cy="3154206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</TotalTime>
  <Words>390</Words>
  <Application>Microsoft Office PowerPoint</Application>
  <PresentationFormat>Экран (4:3)</PresentationFormat>
  <Paragraphs>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Student life.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life.</dc:title>
  <dc:creator>Admin</dc:creator>
  <cp:lastModifiedBy>Admin</cp:lastModifiedBy>
  <cp:revision>9</cp:revision>
  <dcterms:created xsi:type="dcterms:W3CDTF">2017-11-06T20:05:27Z</dcterms:created>
  <dcterms:modified xsi:type="dcterms:W3CDTF">2017-11-06T21:18:25Z</dcterms:modified>
</cp:coreProperties>
</file>