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8" r:id="rId3"/>
    <p:sldId id="269" r:id="rId4"/>
    <p:sldId id="260" r:id="rId5"/>
    <p:sldId id="270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EF36-054D-47FF-B17D-59C77F9C5A5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5DFD9-CD9D-4BB8-818A-BA506DE94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7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DFD9-CD9D-4BB8-818A-BA506DE94F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9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ature-time.ru/wp-content/uploads/2014/04/Shema_620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56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</a:rPr>
              <a:t>Исследовательская работа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Макулатура – бумажные отходы, которые помогут сберечь природные ресурсы</a:t>
            </a:r>
            <a:r>
              <a:rPr lang="ru-RU" b="1" dirty="0" smtClean="0">
                <a:effectLst/>
              </a:rPr>
              <a:t>»</a:t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sz="1800" b="1" dirty="0" smtClean="0">
                <a:effectLst/>
              </a:rPr>
              <a:t>учитель географии МАОУ СОШ № 71 г. Краснодар</a:t>
            </a:r>
            <a:endParaRPr lang="ru-RU" sz="1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60" y="366776"/>
            <a:ext cx="8686800" cy="841248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effectLst/>
              </a:rPr>
              <a:t>ЖК «Московский»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\Desktop\20171019_08333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0" y="1371599"/>
            <a:ext cx="2830195" cy="235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20171019_0744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2097" y="1759902"/>
            <a:ext cx="2346325" cy="156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20171019_083319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87400"/>
            <a:ext cx="4038600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20171019_070419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8" y="3886200"/>
            <a:ext cx="3474720" cy="246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</a:t>
            </a:r>
            <a:r>
              <a:rPr lang="ru-RU" dirty="0" smtClean="0">
                <a:effectLst/>
              </a:rPr>
              <a:t>.      </a:t>
            </a:r>
            <a:r>
              <a:rPr lang="ru-RU" b="1" dirty="0" smtClean="0">
                <a:effectLst/>
              </a:rPr>
              <a:t>Переработка макулатуры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 descr="Схема процесса переработки макулатуры в общем цикле производства и потребления бумаг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86" y="1295400"/>
            <a:ext cx="5401014" cy="4919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3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Итоги опроса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03678"/>
              </p:ext>
            </p:extLst>
          </p:nvPr>
        </p:nvGraphicFramePr>
        <p:xfrm>
          <a:off x="838200" y="1524000"/>
          <a:ext cx="7315201" cy="41511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84645"/>
                <a:gridCol w="1616243"/>
                <a:gridCol w="1616915"/>
                <a:gridCol w="2297398"/>
              </a:tblGrid>
              <a:tr h="202764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Знаете ли Вы, из чего делают бумагу?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знаю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 Вы делаете со старыми газетами и журналами?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Выкидываем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Сжигаем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Сдаю в макулатуру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3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88%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2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4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Собирали ли Вы макулатуру?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детстве (школа)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юности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 взрослой жизни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34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1*%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2975" cy="119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8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3752" cy="765048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200" b="1" dirty="0" smtClean="0">
                <a:cs typeface="Arial" panose="020B0604020202020204" pitchFamily="34" charset="0"/>
              </a:rPr>
              <a:t>Сбор </a:t>
            </a:r>
            <a:r>
              <a:rPr lang="ru-RU" sz="2200" b="1" dirty="0">
                <a:cs typeface="Arial" panose="020B0604020202020204" pitchFamily="34" charset="0"/>
              </a:rPr>
              <a:t>макулатуры</a:t>
            </a:r>
            <a:r>
              <a:rPr lang="ru-RU" sz="2200" b="1" dirty="0" smtClean="0">
                <a:cs typeface="Arial" panose="020B0604020202020204" pitchFamily="34" charset="0"/>
              </a:rPr>
              <a:t/>
            </a:r>
            <a:br>
              <a:rPr lang="ru-RU" sz="2200" b="1" dirty="0" smtClean="0"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cs typeface="Arial" panose="020B0604020202020204" pitchFamily="34" charset="0"/>
              </a:rPr>
              <a:t>Просветительская работа по вопросам </a:t>
            </a:r>
            <a:br>
              <a:rPr lang="ru-RU" sz="2200" b="1" dirty="0" smtClean="0">
                <a:cs typeface="Arial" panose="020B0604020202020204" pitchFamily="34" charset="0"/>
              </a:rPr>
            </a:br>
            <a:r>
              <a:rPr lang="ru-RU" sz="2200" b="1" dirty="0" smtClean="0">
                <a:cs typeface="Arial" panose="020B0604020202020204" pitchFamily="34" charset="0"/>
              </a:rPr>
              <a:t>сбережения природных ресурсов</a:t>
            </a:r>
            <a:br>
              <a:rPr lang="ru-RU" sz="2200" b="1" dirty="0" smtClean="0">
                <a:cs typeface="Arial" panose="020B0604020202020204" pitchFamily="34" charset="0"/>
              </a:rPr>
            </a:br>
            <a:r>
              <a:rPr lang="ru-RU" sz="2200" b="1" dirty="0" smtClean="0"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cs typeface="Arial" panose="020B0604020202020204" pitchFamily="34" charset="0"/>
              </a:rPr>
              <a:t>(в частности лесных масс</a:t>
            </a:r>
            <a:r>
              <a:rPr lang="ru-RU" sz="1800" b="1" dirty="0" smtClean="0">
                <a:cs typeface="Times New Roman" panose="02020603050405020304" pitchFamily="18" charset="0"/>
              </a:rPr>
              <a:t>ивов</a:t>
            </a:r>
            <a:r>
              <a:rPr lang="ru-RU" sz="2200" b="1" dirty="0" smtClean="0">
                <a:cs typeface="Times New Roman" panose="02020603050405020304" pitchFamily="18" charset="0"/>
              </a:rPr>
              <a:t>)</a:t>
            </a:r>
            <a:br>
              <a:rPr lang="ru-RU" sz="2200" b="1" dirty="0" smtClean="0">
                <a:cs typeface="Times New Roman" panose="02020603050405020304" pitchFamily="18" charset="0"/>
              </a:rPr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 descr="F:\фото\читстые пруды 2\IMG_20170330_1032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726" y="3810000"/>
            <a:ext cx="3886200" cy="251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\раздача листовок\IMG_20161125_1107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124199"/>
            <a:ext cx="3809999" cy="27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Школа71\Desktop\Мои документы\фото\мукулат сент 2017\IMG-20170915-WA00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2004"/>
            <a:ext cx="2371074" cy="157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Школа71\Desktop\Мои документы\фото\макулатура май 2017\20170518_07345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6292" y="995112"/>
            <a:ext cx="3350260" cy="188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Акция «Древо Жизни!»</a:t>
            </a:r>
            <a:endParaRPr lang="ru-RU" dirty="0"/>
          </a:p>
        </p:txBody>
      </p:sp>
      <p:pic>
        <p:nvPicPr>
          <p:cNvPr id="3" name="Рисунок 2" descr="C:\Users\333\Desktop\Downloads\IMG_20170407_1758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333\AppData\Local\Temp\Rar$DIa0.500\IMG_20170407_1513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3930971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333\AppData\Local\Temp\Rar$DIa0.349\IMG_20170407_1511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447800"/>
            <a:ext cx="316291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333\AppData\Local\Temp\Rar$DIa0.297\IMG_20170407_1428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2672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133600"/>
            <a:ext cx="7467600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спасибо за внимание!</a:t>
            </a:r>
            <a:br>
              <a:rPr lang="ru-RU" sz="60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Контакты: </a:t>
            </a:r>
            <a:br>
              <a:rPr lang="ru-RU" sz="2000" dirty="0" smtClean="0"/>
            </a:br>
            <a:r>
              <a:rPr lang="ru-RU" sz="2000" dirty="0" smtClean="0"/>
              <a:t>МАОУ СОШ № 71 г. Краснодар.</a:t>
            </a:r>
            <a:br>
              <a:rPr lang="ru-RU" sz="2000" dirty="0" smtClean="0"/>
            </a:br>
            <a:r>
              <a:rPr lang="ru-RU" sz="2000" dirty="0" smtClean="0"/>
              <a:t>Кузьменко Светлана Сергеевна  - учитель географии</a:t>
            </a:r>
            <a:br>
              <a:rPr lang="ru-RU" sz="2000" dirty="0" smtClean="0"/>
            </a:br>
            <a:r>
              <a:rPr lang="ru-RU" sz="2000" dirty="0" smtClean="0"/>
              <a:t>89181168391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448</TotalTime>
  <Words>75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Исследовательская работа  «Макулатура – бумажные отходы, которые помогут сберечь природные ресурсы»    учитель географии МАОУ СОШ № 71 г. Краснодар</vt:lpstr>
      <vt:lpstr>ЖК «Московский»</vt:lpstr>
      <vt:lpstr>Схема.      Переработка макулатуры </vt:lpstr>
      <vt:lpstr>Итоги опроса</vt:lpstr>
      <vt:lpstr>Презентация PowerPoint</vt:lpstr>
      <vt:lpstr>        Сбор макулатуры     Просветительская работа по вопросам  сбережения природных ресурсов  (в частности лесных массивов)    </vt:lpstr>
      <vt:lpstr>Акция «Древо Жизни!»</vt:lpstr>
      <vt:lpstr> спасибо за внимание!     Контакты:  МАОУ СОШ № 71 г. Краснодар. Кузьменко Светлана Сергеевна  - учитель географии 89181168391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и методики…</dc:title>
  <dc:creator>333</dc:creator>
  <cp:lastModifiedBy>user</cp:lastModifiedBy>
  <cp:revision>47</cp:revision>
  <dcterms:created xsi:type="dcterms:W3CDTF">2017-04-08T13:31:10Z</dcterms:created>
  <dcterms:modified xsi:type="dcterms:W3CDTF">2017-12-03T11:50:01Z</dcterms:modified>
</cp:coreProperties>
</file>