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8" r:id="rId2"/>
    <p:sldId id="265" r:id="rId3"/>
    <p:sldId id="257" r:id="rId4"/>
    <p:sldId id="261" r:id="rId5"/>
    <p:sldId id="263" r:id="rId6"/>
    <p:sldId id="264" r:id="rId7"/>
    <p:sldId id="26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7" autoAdjust="0"/>
    <p:restoredTop sz="94660"/>
  </p:normalViewPr>
  <p:slideViewPr>
    <p:cSldViewPr>
      <p:cViewPr>
        <p:scale>
          <a:sx n="64" d="100"/>
          <a:sy n="64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A59F-06E9-423E-B86B-770369848D1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08F5-C5C3-44CF-8D64-E4A88073F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08F5-C5C3-44CF-8D64-E4A88073F4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0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0025"/>
            <a:ext cx="7488832" cy="442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7430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элементами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Тема. «Ожившая орфограмма: Правописание буквосочетаний ЧУ-ЩУ.»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Подготовила учитель начальных классов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ГКОУ КШИ №1,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г.Москва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Самойленко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Кластер «Слово»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32309"/>
              </p:ext>
            </p:extLst>
          </p:nvPr>
        </p:nvGraphicFramePr>
        <p:xfrm>
          <a:off x="1259632" y="1772816"/>
          <a:ext cx="5938837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3" imgW="5938880" imgH="4513307" progId="Word.Document.12">
                  <p:embed/>
                </p:oleObj>
              </mc:Choice>
              <mc:Fallback>
                <p:oleObj name="Документ" r:id="rId3" imgW="5938880" imgH="4513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772816"/>
                        <a:ext cx="5938837" cy="4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1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39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«Соколиный глаз»</a:t>
            </a:r>
            <a:endParaRPr lang="ru-RU" sz="3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5696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вокрук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копуста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ласс, театр,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сарока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ворабей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ворона, кросс,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OM\Desktop\4700dadcc03ca15ef876a7fc5acbc682_i-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M\Desktop\4700dadcc03ca15ef876a7fc5acbc682_i-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" y="1556792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Собери слова»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ЧУ             МЕ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ЩУЧЬ                 ДО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         ЧУТ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КИЙ                  ЛЯ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1\Desktop\5b5e38b98e0a8895623ebc41f08a2b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41338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829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  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СЕБЯ: ЩУКА, ПО ЩУЧЬЕМУ, ЧУДО, ЧУТКИЙ, ЕМЕЛЯ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MOM\Desktop\cover_p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2" y="3045252"/>
            <a:ext cx="8019059" cy="35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M\Desktop\761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316">
            <a:off x="5128267" y="1706286"/>
            <a:ext cx="3010177" cy="22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M\Desktop\0_9052e_39a29c7f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" y="1376772"/>
            <a:ext cx="2940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MOM\Desktop\information_items_3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tudiya-detskogo-prazdnika-quotMal_vinaquot-Fizminutka--Hlopay-Topay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 </a:t>
            </a:r>
            <a:r>
              <a:rPr lang="ru-RU" dirty="0" smtClean="0">
                <a:solidFill>
                  <a:srgbClr val="0070C0"/>
                </a:solidFill>
              </a:rPr>
              <a:t>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Орфограммы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Известные, опасные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Знать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учить,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Нужные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буквосочетания.</a:t>
            </a:r>
            <a:r>
              <a:rPr lang="ru-RU" sz="4000" b="1" dirty="0" smtClean="0">
                <a:solidFill>
                  <a:srgbClr val="FF0000"/>
                </a:solidFill>
              </a:rPr>
              <a:t>    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ЧУ - ЩУ!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M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8" y="908720"/>
            <a:ext cx="8890437" cy="57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</TotalTime>
  <Words>121</Words>
  <Application>Microsoft Office PowerPoint</Application>
  <PresentationFormat>Экран (4:3)</PresentationFormat>
  <Paragraphs>29</Paragraphs>
  <Slides>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Волна</vt:lpstr>
      <vt:lpstr>Документ</vt:lpstr>
      <vt:lpstr>Презентация PowerPoint</vt:lpstr>
      <vt:lpstr>Кластер «Слово»</vt:lpstr>
      <vt:lpstr>«Соколиный глаз»</vt:lpstr>
      <vt:lpstr>Игра « Собери слова»</vt:lpstr>
      <vt:lpstr>ПРОВЕРЬ    СЕБЯ: ЩУКА, ПО ЩУЧЬЕМУ, ЧУДО, ЧУТКИЙ, ЕМЕЛЯ.</vt:lpstr>
      <vt:lpstr>ФИЗКУЛЬТМИНУТКА</vt:lpstr>
      <vt:lpstr>СИНКВЕЙН 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</dc:title>
  <dc:creator>MOM</dc:creator>
  <cp:lastModifiedBy>1</cp:lastModifiedBy>
  <cp:revision>26</cp:revision>
  <dcterms:created xsi:type="dcterms:W3CDTF">2016-09-04T19:19:45Z</dcterms:created>
  <dcterms:modified xsi:type="dcterms:W3CDTF">2017-09-02T11:30:22Z</dcterms:modified>
</cp:coreProperties>
</file>