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45"/>
  </p:notesMasterIdLst>
  <p:sldIdLst>
    <p:sldId id="256" r:id="rId2"/>
    <p:sldId id="257" r:id="rId3"/>
    <p:sldId id="284" r:id="rId4"/>
    <p:sldId id="285" r:id="rId5"/>
    <p:sldId id="262" r:id="rId6"/>
    <p:sldId id="258" r:id="rId7"/>
    <p:sldId id="287" r:id="rId8"/>
    <p:sldId id="288" r:id="rId9"/>
    <p:sldId id="290" r:id="rId10"/>
    <p:sldId id="289" r:id="rId11"/>
    <p:sldId id="260" r:id="rId12"/>
    <p:sldId id="293" r:id="rId13"/>
    <p:sldId id="294" r:id="rId14"/>
    <p:sldId id="291" r:id="rId15"/>
    <p:sldId id="286" r:id="rId16"/>
    <p:sldId id="263" r:id="rId17"/>
    <p:sldId id="295" r:id="rId18"/>
    <p:sldId id="264" r:id="rId19"/>
    <p:sldId id="292" r:id="rId20"/>
    <p:sldId id="261" r:id="rId21"/>
    <p:sldId id="26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96" r:id="rId39"/>
    <p:sldId id="266" r:id="rId40"/>
    <p:sldId id="297" r:id="rId41"/>
    <p:sldId id="298" r:id="rId42"/>
    <p:sldId id="283" r:id="rId43"/>
    <p:sldId id="29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66"/>
    <a:srgbClr val="FFFF00"/>
    <a:srgbClr val="66FF33"/>
    <a:srgbClr val="B9B9B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430" autoAdjust="0"/>
  </p:normalViewPr>
  <p:slideViewPr>
    <p:cSldViewPr snapToGrid="0">
      <p:cViewPr varScale="1">
        <p:scale>
          <a:sx n="50" d="100"/>
          <a:sy n="50" d="100"/>
        </p:scale>
        <p:origin x="806" y="34"/>
      </p:cViewPr>
      <p:guideLst/>
    </p:cSldViewPr>
  </p:slideViewPr>
  <p:outlineViewPr>
    <p:cViewPr>
      <p:scale>
        <a:sx n="33" d="100"/>
        <a:sy n="33" d="100"/>
      </p:scale>
      <p:origin x="0" y="-4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6E373-774F-4BED-BBD6-CF5DC73AEB7B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7F291-0F1B-4035-BE39-0CC4A135E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5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(фтор – торф)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51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(эфир – риф)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9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(йод – диод)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239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(пропан – напор)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4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а) серебро, бром;	б) сера, радон;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в) фтор, торий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89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Ответ:	 а) тантал, талий, литий;		б) водород, родий, олово.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59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Ответ:	а) йод, платина, селен, титан, неодим, лантан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б) радий, ванадий, родий, йод, селен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в) бром, титан, бор, палладий, серебро, ниобий, барий, самарий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г) литий, калий, церий, торий, таллий	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3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0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(бром – ромб)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9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</a:t>
            </a:r>
            <a:r>
              <a:rPr lang="ru-RU" baseline="0" dirty="0" smtClean="0"/>
              <a:t>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(аргон – орган)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6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(хром – ром – храм)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07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</a:t>
            </a:r>
            <a:r>
              <a:rPr lang="ru-RU" baseline="0" dirty="0" smtClean="0"/>
              <a:t>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(золото – долото)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2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(ванилин – анилин)</a:t>
            </a:r>
            <a:endParaRPr lang="ru-RU" sz="12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0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(уран – буран)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84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(теллур – рулет)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4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Ответ: </a:t>
            </a: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(вода – ода)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F291-0F1B-4035-BE39-0CC4A135EB3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2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CDC5-92D0-46DC-B75D-4245439EBB7D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4A66-53E1-4F42-8259-5DA9BF8BBE15}" type="datetime1">
              <a:rPr lang="ru-RU" smtClean="0"/>
              <a:t>02.06.2016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01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E3A9-8C46-40A6-ABFB-99F5302B0602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F0C2-C81F-4702-99BB-E70DACA90BEF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4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7F2B7-1BB9-41A5-94E1-947FB0585CE8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51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5443-E69B-4755-B0FF-4BE96D665EB4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0B5D-10D1-473D-BFE7-DCA7530F5AB0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5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1A7F-3691-4369-B227-3CFF077FF9E9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91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8416-3AA7-4F68-9649-8D0CC66509E5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2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9FC8-CFCB-49B6-ACC4-2396FDFE7D35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0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3C950-F218-4A88-BDE2-529BB1B7B805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1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88A02-0336-4340-9845-C762A1D5D003}" type="datetime1">
              <a:rPr lang="ru-RU" smtClean="0"/>
              <a:t>02.06.2016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AC3-6DF8-413D-882D-B34651587C5A}" type="datetime1">
              <a:rPr lang="ru-RU" smtClean="0"/>
              <a:t>02.06.2016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7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6E0B-46CF-4658-B023-F271732E5931}" type="datetime1">
              <a:rPr lang="ru-RU" smtClean="0"/>
              <a:t>02.06.2016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1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7E65-B5CA-4760-BD65-0859359F78F9}" type="datetime1">
              <a:rPr lang="ru-RU" smtClean="0"/>
              <a:t>02.06.2016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9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23C2-1BB6-4910-9717-F237FD4FB338}" type="datetime1">
              <a:rPr lang="ru-RU" smtClean="0"/>
              <a:t>02.06.2016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71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272C-2D82-48E0-928B-9DF270821A04}" type="datetime1">
              <a:rPr lang="ru-RU" smtClean="0"/>
              <a:t>02.06.2016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4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CEBB6E-9EEA-4905-835A-7620BA8177E0}" type="datetime1">
              <a:rPr lang="ru-RU" smtClean="0"/>
              <a:t>02.06.2016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5561A4-4F08-41C6-9AAD-783807BB7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4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320" y="709508"/>
            <a:ext cx="10835640" cy="3070012"/>
          </a:xfrm>
          <a:ln>
            <a:solidFill>
              <a:srgbClr val="B9B9B9"/>
            </a:solidFill>
          </a:ln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Естественно-научный</a:t>
            </a:r>
            <a:b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</a:t>
            </a:r>
            <a:endParaRPr lang="ru-RU" sz="7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1" y="3996266"/>
            <a:ext cx="8074022" cy="228261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Удивительных открытий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1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10</a:t>
            </a:fld>
            <a:endParaRPr lang="ru-RU"/>
          </a:p>
        </p:txBody>
      </p:sp>
      <p:pic>
        <p:nvPicPr>
          <p:cNvPr id="2050" name="Picture 2" descr="http://wp.patheos.com.s3.amazonaws.com/blogs/panmankey/files/2013/03/9586_hermes_trismegis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142682"/>
            <a:ext cx="326707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2189" y="2018773"/>
            <a:ext cx="40080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Средневековое изображение Гермеса Трисмегиста</a:t>
            </a:r>
          </a:p>
        </p:txBody>
      </p:sp>
    </p:spTree>
    <p:extLst>
      <p:ext uri="{BB962C8B-B14F-4D97-AF65-F5344CB8AC3E}">
        <p14:creationId xmlns:p14="http://schemas.microsoft.com/office/powerpoint/2010/main" val="38690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480" y="426990"/>
            <a:ext cx="9799320" cy="108955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Алхимические знаки Древнего Египта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416" y="1592480"/>
            <a:ext cx="4762500" cy="419872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" y="1798321"/>
            <a:ext cx="9174480" cy="2733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5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13</a:t>
            </a:fld>
            <a:endParaRPr lang="ru-RU"/>
          </a:p>
        </p:txBody>
      </p:sp>
      <p:pic>
        <p:nvPicPr>
          <p:cNvPr id="1026" name="Picture 2" descr="http://chemlib.ru/books/item/f00/s00/z0000008/pic/00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35" y="488111"/>
            <a:ext cx="7001521" cy="57602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1295400" y="2158846"/>
            <a:ext cx="2807335" cy="2418818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Алхимические символы для обозначения элементов и веществ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2431" y="220880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Алхимические изображения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14</a:t>
            </a:fld>
            <a:endParaRPr lang="ru-RU"/>
          </a:p>
        </p:txBody>
      </p:sp>
      <p:pic>
        <p:nvPicPr>
          <p:cNvPr id="4098" name="Picture 2" descr="http://jungland.ru/Library/PAIM/alimage0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7" y="2049067"/>
            <a:ext cx="30970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znaesh-kak.com/wp-content/uploads/2015/06/3d35343e3f3841303d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70" y="2430252"/>
            <a:ext cx="3601175" cy="23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u.convdocs.org/pars_docs/refs/193/192505/192505_html_557238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245" y="2049067"/>
            <a:ext cx="3097032" cy="30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адпись 2"/>
          <p:cNvSpPr txBox="1">
            <a:spLocks noChangeArrowheads="1"/>
          </p:cNvSpPr>
          <p:nvPr/>
        </p:nvSpPr>
        <p:spPr bwMode="auto">
          <a:xfrm rot="10800000" flipV="1">
            <a:off x="5178197" y="4843119"/>
            <a:ext cx="2026920" cy="723901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«Серый волк» - сурьма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4547" y="5151960"/>
            <a:ext cx="327601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«Зелёный лев»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серная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кислота, азотная кислота, хлорофилл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2755" y="5086315"/>
            <a:ext cx="3625864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Единорог – духовная эволюция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2431" y="304800"/>
            <a:ext cx="10018713" cy="1448435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алхимические знаки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34830" y="1837164"/>
            <a:ext cx="10018713" cy="415215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15</a:t>
            </a:fld>
            <a:endParaRPr lang="ru-RU"/>
          </a:p>
        </p:txBody>
      </p:sp>
      <p:pic>
        <p:nvPicPr>
          <p:cNvPr id="1026" name="Picture 2" descr="http://prophecies.ru/images/alch_symbo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86" y="2368472"/>
            <a:ext cx="7924800" cy="30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46" y="1485898"/>
            <a:ext cx="696283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Плюс 3"/>
          <p:cNvSpPr/>
          <p:nvPr/>
        </p:nvSpPr>
        <p:spPr>
          <a:xfrm>
            <a:off x="7402341" y="1740796"/>
            <a:ext cx="428625" cy="2967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627" y="1485898"/>
            <a:ext cx="672677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336" y="1485898"/>
            <a:ext cx="718078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328" y="1485897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4586287" y="1889194"/>
            <a:ext cx="1114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74" y="1534279"/>
            <a:ext cx="743934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032" y="1534279"/>
            <a:ext cx="686491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894" y="1534279"/>
            <a:ext cx="718078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900" y="1534279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Плюс 13"/>
          <p:cNvSpPr/>
          <p:nvPr/>
        </p:nvSpPr>
        <p:spPr>
          <a:xfrm>
            <a:off x="9528724" y="1789178"/>
            <a:ext cx="428625" cy="2967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14" y="1534279"/>
            <a:ext cx="672677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088" y="1534278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42" y="2795586"/>
            <a:ext cx="696283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729" y="2795585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9" name="Плюс 18"/>
          <p:cNvSpPr/>
          <p:nvPr/>
        </p:nvSpPr>
        <p:spPr>
          <a:xfrm>
            <a:off x="3198679" y="3050484"/>
            <a:ext cx="428625" cy="2967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12" y="2795585"/>
            <a:ext cx="672677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21" name="Прямая со стрелкой 20"/>
          <p:cNvCxnSpPr/>
          <p:nvPr/>
        </p:nvCxnSpPr>
        <p:spPr>
          <a:xfrm>
            <a:off x="4731249" y="3198880"/>
            <a:ext cx="1114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04" y="2811597"/>
            <a:ext cx="696283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Плюс 22"/>
          <p:cNvSpPr/>
          <p:nvPr/>
        </p:nvSpPr>
        <p:spPr>
          <a:xfrm>
            <a:off x="7084210" y="3066496"/>
            <a:ext cx="428625" cy="2967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96" y="2811597"/>
            <a:ext cx="672677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573" y="2811597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81" y="4376736"/>
            <a:ext cx="696283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Плюс 26"/>
          <p:cNvSpPr/>
          <p:nvPr/>
        </p:nvSpPr>
        <p:spPr>
          <a:xfrm>
            <a:off x="3433687" y="4631635"/>
            <a:ext cx="428625" cy="2967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650" y="4376736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29" name="Прямая со стрелкой 28"/>
          <p:cNvCxnSpPr/>
          <p:nvPr/>
        </p:nvCxnSpPr>
        <p:spPr>
          <a:xfrm>
            <a:off x="5288461" y="4780031"/>
            <a:ext cx="11144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028" y="4376736"/>
            <a:ext cx="696283" cy="8065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394" y="4376735"/>
            <a:ext cx="746935" cy="80659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67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2" descr="http://chemlib.ru/books/item/f00/s00/z0000008/pic/0000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676400"/>
            <a:ext cx="8503920" cy="3440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2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знаки Дальтона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427" b="26677"/>
          <a:stretch/>
        </p:blipFill>
        <p:spPr>
          <a:xfrm>
            <a:off x="2157413" y="2900363"/>
            <a:ext cx="8515349" cy="255746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19</a:t>
            </a:fld>
            <a:endParaRPr lang="ru-RU"/>
          </a:p>
        </p:txBody>
      </p:sp>
      <p:pic>
        <p:nvPicPr>
          <p:cNvPr id="5122" name="Picture 2" descr="http://chemlib.ru/books/item/f00/s00/z0000008/pic/00002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9" b="38528"/>
          <a:stretch/>
        </p:blipFill>
        <p:spPr bwMode="auto">
          <a:xfrm>
            <a:off x="2849880" y="410158"/>
            <a:ext cx="3368040" cy="58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hemlib.ru/books/item/f00/s00/z0000008/pic/000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8" t="64399"/>
          <a:stretch/>
        </p:blipFill>
        <p:spPr bwMode="auto">
          <a:xfrm>
            <a:off x="6858000" y="1179913"/>
            <a:ext cx="3938400" cy="42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281" y="685800"/>
            <a:ext cx="8305799" cy="568483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«Удивительная и парадоксальная,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многогранная и таинственная,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и молодая,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ищущая и созидающая,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военная, добывающая, новая,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весёлая, забавная, чудесная,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кого-то скучная, трудная, нудная,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всё же очень интересная и нужная.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ней говорят «тёмная», даже «чёрная».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«Искусством священным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считают её.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науку кто-нибудь назовёт?»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3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85739"/>
            <a:ext cx="9674224" cy="682941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знаки Берцелиуса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99" t="1672" r="8579" b="30662"/>
          <a:stretch/>
        </p:blipFill>
        <p:spPr>
          <a:xfrm>
            <a:off x="3366452" y="1066138"/>
            <a:ext cx="6598920" cy="49174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5723" y="2228850"/>
            <a:ext cx="10018713" cy="199263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«Химическая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лингвистика!»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4660" y="579120"/>
            <a:ext cx="6766560" cy="2248175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Лингвистические упражнения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54480" y="3192420"/>
            <a:ext cx="9646920" cy="2690855"/>
          </a:xfrm>
        </p:spPr>
        <p:txBody>
          <a:bodyPr>
            <a:noAutofit/>
          </a:bodyPr>
          <a:lstStyle/>
          <a:p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Анаграмма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перестановка букв в словах с образованием нового слова.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56560" y="587435"/>
            <a:ext cx="8122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названия какого химического элемента, переставляя первую букву в конец слова, можно получить название полезного ископаемого?</a:t>
            </a:r>
          </a:p>
          <a:p>
            <a:pPr lvl="0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7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63823" y="274320"/>
            <a:ext cx="8839200" cy="6842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названия какого химического элемента, переставляя первую букву в конец слова, можно получить название одного из видов четырехугольника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25399" y="656466"/>
            <a:ext cx="8702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элемент при перестановке двух букв в его названии превратится в музыкальный инструмент? 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43783" y="369393"/>
            <a:ext cx="9159240" cy="5513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элемент, если отбросить первую букву в его названии, превращается в напиток, а если изменить одну букву, то превратится в церковь? 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11816" y="625986"/>
            <a:ext cx="7940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элемент становится столярным инструментом, если в его названии заменить первую букву? </a:t>
            </a:r>
            <a:endParaRPr lang="ru-RU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55520" y="759242"/>
            <a:ext cx="93541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душистое вещество, название которого без первой буквы превращается в основу многих красящих веществ. </a:t>
            </a:r>
            <a:endParaRPr lang="ru-RU" sz="5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29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22320" y="696575"/>
            <a:ext cx="75133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элемент при добавлении впереди одной буквы превращается в метель? </a:t>
            </a:r>
            <a:endParaRPr lang="ru-RU" sz="5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Гальваностегия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Так делают гальвоническое покрыти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0075" y="2667000"/>
            <a:ext cx="4165600" cy="31242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2680" y="671706"/>
            <a:ext cx="8976360" cy="5049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элемент после отбрасывания в его названии одной средней буквы и при чтении в обратном порядке превращается в кондитерское изделие? </a:t>
            </a:r>
            <a:endParaRPr lang="ru-RU" sz="4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86359" y="960120"/>
            <a:ext cx="8793480" cy="440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какого растворителя после отбрасывания первой буквы превращается в стихотворное произведение? 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50104" y="777240"/>
            <a:ext cx="9352919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Отбросив первую букву в названии органического вещества и прочитав полученное слово в обратном порядке, вы получите название подводной скалы. Назовите это вещество.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24200" y="712629"/>
            <a:ext cx="72542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элемент, который при добавлении в его названии впереди одной буквы обозначает полупроводниковый прибор. 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76823" y="361571"/>
            <a:ext cx="8528696" cy="552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углеводород, который, если отбросить в его названии первую букву и прочитать то, что осталось в обратном порядке, становится показателем движения воды в водопроводе.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35480" y="115030"/>
            <a:ext cx="90163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Переставив приведённые буквы, вы получите ряд, в котором можно прочитать названия двух элементов так, что конечные буквы названия первого элемента станут начальными буквами названия второго элемента.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РЕМОРБЕС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б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ЕСДОНРА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в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ИЙРОТФ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23160" y="689417"/>
            <a:ext cx="8945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Переставив приведённые буквы, вы получите ряд, в котором можно прочитать названия трёх элементов так, что конечные буквы названия первого элемента станут начальными буквами названия второго элемента, а конечные буквы названия второго элемента станут начальными буквами названия третьего элемента.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ИАТЛИЙЛАНТТ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б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ОООДРДИЙОДВПО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63240" y="928360"/>
            <a:ext cx="762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названий химических элементов вы сможете составить из букв, входящих в предложения? (Одинаковые буквы можно использовать несколько раз, букву «и» можно заменить «й»).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	Периодическая система элементов.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	Периодический закон Менделеева.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	Теория строения атома Бора.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	Теория электролитической диссоциации.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280" y="716280"/>
            <a:ext cx="8839199" cy="4907280"/>
          </a:xfrm>
        </p:spPr>
        <p:txBody>
          <a:bodyPr>
            <a:no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«Химические поучительные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рассказы-загадки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231" y="198120"/>
            <a:ext cx="10018713" cy="1432559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«Оловянная чума»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ловянная чума виде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7960" y="1447800"/>
            <a:ext cx="7473315" cy="454199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383" y="0"/>
            <a:ext cx="10018713" cy="83820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Смежные науки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4</a:t>
            </a:fld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560" y="1096376"/>
            <a:ext cx="781812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40</a:t>
            </a:fld>
            <a:endParaRPr lang="ru-RU"/>
          </a:p>
        </p:txBody>
      </p:sp>
      <p:pic>
        <p:nvPicPr>
          <p:cNvPr id="2050" name="Picture 2" descr="http://euroradio.fm/sites/default/files/legacy_articles/miniatures/2014/01/pr201007201500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10906"/>
          <a:stretch/>
        </p:blipFill>
        <p:spPr bwMode="auto">
          <a:xfrm>
            <a:off x="4206240" y="334468"/>
            <a:ext cx="6202680" cy="57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1234440" y="2381250"/>
            <a:ext cx="2971800" cy="139827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Македонский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2911" y="137161"/>
            <a:ext cx="10018713" cy="128016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03669" y="1417321"/>
            <a:ext cx="10018713" cy="3124201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41</a:t>
            </a:fld>
            <a:endParaRPr lang="ru-RU"/>
          </a:p>
        </p:txBody>
      </p:sp>
      <p:pic>
        <p:nvPicPr>
          <p:cNvPr id="3" name="Сереб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292" y="1463410"/>
            <a:ext cx="8477950" cy="45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7671" y="243840"/>
            <a:ext cx="10018713" cy="1371599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«Сухой лёд»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ухой лед - Удивительная подборка экспериментов с сухим льдом! (Химия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4886" y="1638163"/>
            <a:ext cx="7424282" cy="417576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333" y="0"/>
            <a:ext cx="11170919" cy="1691639"/>
          </a:xfrm>
        </p:spPr>
        <p:txBody>
          <a:bodyPr>
            <a:no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«Весёлая и занимательная химия»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43</a:t>
            </a:fld>
            <a:endParaRPr lang="ru-RU"/>
          </a:p>
        </p:txBody>
      </p:sp>
      <p:pic>
        <p:nvPicPr>
          <p:cNvPr id="1026" name="Picture 2" descr="http://kondakov.ua/sites/default/files/imagecache/800x600/veselaya_nau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46" y="1253973"/>
            <a:ext cx="6394294" cy="47957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5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014538" y="1414463"/>
            <a:ext cx="671512" cy="6572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7"/>
          </p:cNvCxnSpPr>
          <p:nvPr/>
        </p:nvCxnSpPr>
        <p:spPr>
          <a:xfrm flipV="1">
            <a:off x="2587709" y="1100138"/>
            <a:ext cx="398379" cy="410573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люс 19"/>
          <p:cNvSpPr/>
          <p:nvPr/>
        </p:nvSpPr>
        <p:spPr>
          <a:xfrm>
            <a:off x="3059197" y="1530260"/>
            <a:ext cx="608808" cy="509089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 22"/>
          <p:cNvSpPr/>
          <p:nvPr/>
        </p:nvSpPr>
        <p:spPr>
          <a:xfrm>
            <a:off x="5926936" y="1443037"/>
            <a:ext cx="715425" cy="62865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7103527" y="1428749"/>
            <a:ext cx="697448" cy="6429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>
            <a:stCxn id="25" idx="7"/>
          </p:cNvCxnSpPr>
          <p:nvPr/>
        </p:nvCxnSpPr>
        <p:spPr>
          <a:xfrm flipV="1">
            <a:off x="7698836" y="1100138"/>
            <a:ext cx="497602" cy="422767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2014538" y="2959304"/>
            <a:ext cx="671512" cy="669721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>
            <a:stCxn id="30" idx="7"/>
          </p:cNvCxnSpPr>
          <p:nvPr/>
        </p:nvCxnSpPr>
        <p:spPr>
          <a:xfrm flipV="1">
            <a:off x="2587709" y="2679772"/>
            <a:ext cx="471488" cy="37761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люс 32"/>
          <p:cNvSpPr/>
          <p:nvPr/>
        </p:nvSpPr>
        <p:spPr>
          <a:xfrm>
            <a:off x="3146668" y="3046913"/>
            <a:ext cx="615300" cy="478337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4147241" y="3067863"/>
            <a:ext cx="881805" cy="571642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 34"/>
          <p:cNvSpPr/>
          <p:nvPr/>
        </p:nvSpPr>
        <p:spPr>
          <a:xfrm>
            <a:off x="5877192" y="2959304"/>
            <a:ext cx="814912" cy="565946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201205" y="3017573"/>
            <a:ext cx="595309" cy="5859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/>
          <p:cNvCxnSpPr>
            <a:stCxn id="36" idx="7"/>
          </p:cNvCxnSpPr>
          <p:nvPr/>
        </p:nvCxnSpPr>
        <p:spPr>
          <a:xfrm flipV="1">
            <a:off x="7709333" y="2697350"/>
            <a:ext cx="487105" cy="406037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Равнобедренный треугольник 38"/>
          <p:cNvSpPr/>
          <p:nvPr/>
        </p:nvSpPr>
        <p:spPr>
          <a:xfrm>
            <a:off x="7725833" y="3043051"/>
            <a:ext cx="797583" cy="508722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люс 41"/>
          <p:cNvSpPr/>
          <p:nvPr/>
        </p:nvSpPr>
        <p:spPr>
          <a:xfrm>
            <a:off x="3223471" y="4497660"/>
            <a:ext cx="603503" cy="46786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>
            <a:off x="4135912" y="4325658"/>
            <a:ext cx="812258" cy="65646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 43"/>
          <p:cNvSpPr/>
          <p:nvPr/>
        </p:nvSpPr>
        <p:spPr>
          <a:xfrm>
            <a:off x="5908669" y="4485785"/>
            <a:ext cx="733692" cy="55266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7972129" y="4468048"/>
            <a:ext cx="719925" cy="570396"/>
          </a:xfrm>
          <a:prstGeom prst="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63" y="1100138"/>
            <a:ext cx="771483" cy="971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438" y="1173124"/>
            <a:ext cx="774259" cy="975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194" y="4059156"/>
            <a:ext cx="774259" cy="97544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70" y="4063053"/>
            <a:ext cx="771483" cy="9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15778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«Химическая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тайнопись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537" y="1285875"/>
            <a:ext cx="28289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8</a:t>
            </a:fld>
            <a:endParaRPr lang="ru-RU"/>
          </a:p>
        </p:txBody>
      </p:sp>
      <p:pic>
        <p:nvPicPr>
          <p:cNvPr id="1026" name="Picture 2" descr="http://blog.ru-egypt.com/wp-content/uploads/gods_of_egypt/ancient_egypt_gods_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35" y="938149"/>
            <a:ext cx="29718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2133" y="3473704"/>
            <a:ext cx="391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 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Джехути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	древнеегипетский бог мудрости, Луны.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ru.wikipedia.org/w/extensions/wikihiero/img/hiero_G26.png?45a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22" y="1917371"/>
            <a:ext cx="743551" cy="78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u.wikipedia.org/w/extensions/wikihiero/img/hiero_X1.png?f2a8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78" y="1676868"/>
            <a:ext cx="651593" cy="3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ru.wikipedia.org/w/extensions/wikihiero/img/hiero_Z4.png?dbdf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82" y="2343532"/>
            <a:ext cx="539900" cy="47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61A4-4F08-41C6-9AAD-783807BB715C}" type="slidenum">
              <a:rPr lang="ru-RU" smtClean="0"/>
              <a:t>9</a:t>
            </a:fld>
            <a:endParaRPr lang="ru-RU"/>
          </a:p>
        </p:txBody>
      </p:sp>
      <p:pic>
        <p:nvPicPr>
          <p:cNvPr id="4" name="Picture 2" descr="https://img-fotki.yandex.ru/get/109878/19773811.15c/0_135de0_2c20c30d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26"/>
          <a:stretch/>
        </p:blipFill>
        <p:spPr bwMode="auto">
          <a:xfrm>
            <a:off x="5852160" y="838200"/>
            <a:ext cx="3926731" cy="49294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1965960" y="2213927"/>
            <a:ext cx="3413760" cy="219456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Арабский книжник 10 века Ибн аль –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Надим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5634</TotalTime>
  <Words>598</Words>
  <Application>Microsoft Office PowerPoint</Application>
  <PresentationFormat>Широкоэкранный</PresentationFormat>
  <Paragraphs>129</Paragraphs>
  <Slides>43</Slides>
  <Notes>16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Corbel</vt:lpstr>
      <vt:lpstr>Times New Roman</vt:lpstr>
      <vt:lpstr>Параллакс</vt:lpstr>
      <vt:lpstr>Естественно-научный вечер</vt:lpstr>
      <vt:lpstr>«Удивительная и парадоксальная,  многогранная и таинственная,  древняя и молодая,  ищущая и созидающая,  военная, добывающая, новая, весёлая, забавная, чудесная,  для кого-то скучная, трудная, нудная,  но, всё же очень интересная и нужная. О ней говорят «тёмная», даже «чёрная». «Искусством священным» считают её. Эту науку кто-нибудь назовёт?» </vt:lpstr>
      <vt:lpstr>Гальваностегия</vt:lpstr>
      <vt:lpstr>Смежные науки</vt:lpstr>
      <vt:lpstr>Презентация PowerPoint</vt:lpstr>
      <vt:lpstr> «Химическая тайнопись!»  </vt:lpstr>
      <vt:lpstr>Презентация PowerPoint</vt:lpstr>
      <vt:lpstr>Презентация PowerPoint</vt:lpstr>
      <vt:lpstr>Презентация PowerPoint</vt:lpstr>
      <vt:lpstr>Презентация PowerPoint</vt:lpstr>
      <vt:lpstr>Алхимические знаки Древнего Египта</vt:lpstr>
      <vt:lpstr>Презентация PowerPoint</vt:lpstr>
      <vt:lpstr>Презентация PowerPoint</vt:lpstr>
      <vt:lpstr>Алхимические изображения</vt:lpstr>
      <vt:lpstr>Важнейшие алхимические знаки</vt:lpstr>
      <vt:lpstr>Презентация PowerPoint</vt:lpstr>
      <vt:lpstr>Презентация PowerPoint</vt:lpstr>
      <vt:lpstr>Химические знаки Дальтона</vt:lpstr>
      <vt:lpstr>Презентация PowerPoint</vt:lpstr>
      <vt:lpstr>Химические знаки Берцелиуса</vt:lpstr>
      <vt:lpstr>«Химическая … лингвистика!»</vt:lpstr>
      <vt:lpstr>Лингвистические 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«Химические поучительные  рассказы-загадки»</vt:lpstr>
      <vt:lpstr>«Оловянная чума»</vt:lpstr>
      <vt:lpstr>Презентация PowerPoint</vt:lpstr>
      <vt:lpstr>Серебро</vt:lpstr>
      <vt:lpstr>«Сухой лёд»</vt:lpstr>
      <vt:lpstr>«Весёлая и занимательная химия»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Естественно-научный вечер</dc:title>
  <dc:creator>user</dc:creator>
  <cp:lastModifiedBy>user</cp:lastModifiedBy>
  <cp:revision>84</cp:revision>
  <dcterms:created xsi:type="dcterms:W3CDTF">2016-04-21T07:34:57Z</dcterms:created>
  <dcterms:modified xsi:type="dcterms:W3CDTF">2016-06-02T06:39:48Z</dcterms:modified>
</cp:coreProperties>
</file>