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60" r:id="rId3"/>
    <p:sldId id="257" r:id="rId4"/>
    <p:sldId id="259" r:id="rId5"/>
    <p:sldId id="261" r:id="rId6"/>
    <p:sldId id="262" r:id="rId7"/>
    <p:sldId id="264" r:id="rId8"/>
    <p:sldId id="263" r:id="rId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99FF33"/>
    <a:srgbClr val="FF99FF"/>
    <a:srgbClr val="FA7EDF"/>
    <a:srgbClr val="F484BC"/>
    <a:srgbClr val="FFE4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6" d="100"/>
          <a:sy n="76" d="100"/>
        </p:scale>
        <p:origin x="126" y="8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0E3BDC-2AAA-47BF-82DE-63A50FEE6524}" type="datetimeFigureOut">
              <a:rPr lang="ru-RU" smtClean="0"/>
              <a:t>13.04.2017</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5BF221-B3DB-4926-A128-D22A9D0639A5}" type="slidenum">
              <a:rPr lang="ru-RU" smtClean="0"/>
              <a:t>‹#›</a:t>
            </a:fld>
            <a:endParaRPr lang="ru-RU"/>
          </a:p>
        </p:txBody>
      </p:sp>
    </p:spTree>
    <p:extLst>
      <p:ext uri="{BB962C8B-B14F-4D97-AF65-F5344CB8AC3E}">
        <p14:creationId xmlns:p14="http://schemas.microsoft.com/office/powerpoint/2010/main" val="3806351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636B6555-7085-4A77-AF37-78EB235540D9}" type="datetimeFigureOut">
              <a:rPr lang="ru-RU" smtClean="0"/>
              <a:t>13.04.2017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9467756-080A-4C35-BDC2-528DE729514C}" type="slidenum">
              <a:rPr lang="ru-RU" smtClean="0"/>
              <a:t>‹#›</a:t>
            </a:fld>
            <a:endParaRPr lang="ru-RU"/>
          </a:p>
        </p:txBody>
      </p:sp>
    </p:spTree>
    <p:extLst>
      <p:ext uri="{BB962C8B-B14F-4D97-AF65-F5344CB8AC3E}">
        <p14:creationId xmlns:p14="http://schemas.microsoft.com/office/powerpoint/2010/main" val="2236845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36B6555-7085-4A77-AF37-78EB235540D9}" type="datetimeFigureOut">
              <a:rPr lang="ru-RU" smtClean="0"/>
              <a:t>13.04.2017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9467756-080A-4C35-BDC2-528DE729514C}" type="slidenum">
              <a:rPr lang="ru-RU" smtClean="0"/>
              <a:t>‹#›</a:t>
            </a:fld>
            <a:endParaRPr lang="ru-RU"/>
          </a:p>
        </p:txBody>
      </p:sp>
    </p:spTree>
    <p:extLst>
      <p:ext uri="{BB962C8B-B14F-4D97-AF65-F5344CB8AC3E}">
        <p14:creationId xmlns:p14="http://schemas.microsoft.com/office/powerpoint/2010/main" val="4022698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36B6555-7085-4A77-AF37-78EB235540D9}" type="datetimeFigureOut">
              <a:rPr lang="ru-RU" smtClean="0"/>
              <a:t>13.04.2017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9467756-080A-4C35-BDC2-528DE729514C}" type="slidenum">
              <a:rPr lang="ru-RU" smtClean="0"/>
              <a:t>‹#›</a:t>
            </a:fld>
            <a:endParaRPr lang="ru-RU"/>
          </a:p>
        </p:txBody>
      </p:sp>
    </p:spTree>
    <p:extLst>
      <p:ext uri="{BB962C8B-B14F-4D97-AF65-F5344CB8AC3E}">
        <p14:creationId xmlns:p14="http://schemas.microsoft.com/office/powerpoint/2010/main" val="1217376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36B6555-7085-4A77-AF37-78EB235540D9}" type="datetimeFigureOut">
              <a:rPr lang="ru-RU" smtClean="0"/>
              <a:t>13.04.2017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9467756-080A-4C35-BDC2-528DE729514C}" type="slidenum">
              <a:rPr lang="ru-RU" smtClean="0"/>
              <a:t>‹#›</a:t>
            </a:fld>
            <a:endParaRPr lang="ru-RU"/>
          </a:p>
        </p:txBody>
      </p:sp>
    </p:spTree>
    <p:extLst>
      <p:ext uri="{BB962C8B-B14F-4D97-AF65-F5344CB8AC3E}">
        <p14:creationId xmlns:p14="http://schemas.microsoft.com/office/powerpoint/2010/main" val="4134965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36B6555-7085-4A77-AF37-78EB235540D9}" type="datetimeFigureOut">
              <a:rPr lang="ru-RU" smtClean="0"/>
              <a:t>13.04.2017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9467756-080A-4C35-BDC2-528DE729514C}" type="slidenum">
              <a:rPr lang="ru-RU" smtClean="0"/>
              <a:t>‹#›</a:t>
            </a:fld>
            <a:endParaRPr lang="ru-RU"/>
          </a:p>
        </p:txBody>
      </p:sp>
    </p:spTree>
    <p:extLst>
      <p:ext uri="{BB962C8B-B14F-4D97-AF65-F5344CB8AC3E}">
        <p14:creationId xmlns:p14="http://schemas.microsoft.com/office/powerpoint/2010/main" val="2674988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636B6555-7085-4A77-AF37-78EB235540D9}" type="datetimeFigureOut">
              <a:rPr lang="ru-RU" smtClean="0"/>
              <a:t>13.04.2017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9467756-080A-4C35-BDC2-528DE729514C}" type="slidenum">
              <a:rPr lang="ru-RU" smtClean="0"/>
              <a:t>‹#›</a:t>
            </a:fld>
            <a:endParaRPr lang="ru-RU"/>
          </a:p>
        </p:txBody>
      </p:sp>
    </p:spTree>
    <p:extLst>
      <p:ext uri="{BB962C8B-B14F-4D97-AF65-F5344CB8AC3E}">
        <p14:creationId xmlns:p14="http://schemas.microsoft.com/office/powerpoint/2010/main" val="644156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636B6555-7085-4A77-AF37-78EB235540D9}" type="datetimeFigureOut">
              <a:rPr lang="ru-RU" smtClean="0"/>
              <a:t>13.04.2017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9467756-080A-4C35-BDC2-528DE729514C}" type="slidenum">
              <a:rPr lang="ru-RU" smtClean="0"/>
              <a:t>‹#›</a:t>
            </a:fld>
            <a:endParaRPr lang="ru-RU"/>
          </a:p>
        </p:txBody>
      </p:sp>
    </p:spTree>
    <p:extLst>
      <p:ext uri="{BB962C8B-B14F-4D97-AF65-F5344CB8AC3E}">
        <p14:creationId xmlns:p14="http://schemas.microsoft.com/office/powerpoint/2010/main" val="3203317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636B6555-7085-4A77-AF37-78EB235540D9}" type="datetimeFigureOut">
              <a:rPr lang="ru-RU" smtClean="0"/>
              <a:t>13.04.2017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9467756-080A-4C35-BDC2-528DE729514C}" type="slidenum">
              <a:rPr lang="ru-RU" smtClean="0"/>
              <a:t>‹#›</a:t>
            </a:fld>
            <a:endParaRPr lang="ru-RU"/>
          </a:p>
        </p:txBody>
      </p:sp>
    </p:spTree>
    <p:extLst>
      <p:ext uri="{BB962C8B-B14F-4D97-AF65-F5344CB8AC3E}">
        <p14:creationId xmlns:p14="http://schemas.microsoft.com/office/powerpoint/2010/main" val="3001817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36B6555-7085-4A77-AF37-78EB235540D9}" type="datetimeFigureOut">
              <a:rPr lang="ru-RU" smtClean="0"/>
              <a:t>13.04.2017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9467756-080A-4C35-BDC2-528DE729514C}" type="slidenum">
              <a:rPr lang="ru-RU" smtClean="0"/>
              <a:t>‹#›</a:t>
            </a:fld>
            <a:endParaRPr lang="ru-RU"/>
          </a:p>
        </p:txBody>
      </p:sp>
    </p:spTree>
    <p:extLst>
      <p:ext uri="{BB962C8B-B14F-4D97-AF65-F5344CB8AC3E}">
        <p14:creationId xmlns:p14="http://schemas.microsoft.com/office/powerpoint/2010/main" val="1867123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636B6555-7085-4A77-AF37-78EB235540D9}" type="datetimeFigureOut">
              <a:rPr lang="ru-RU" smtClean="0"/>
              <a:t>13.04.2017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9467756-080A-4C35-BDC2-528DE729514C}" type="slidenum">
              <a:rPr lang="ru-RU" smtClean="0"/>
              <a:t>‹#›</a:t>
            </a:fld>
            <a:endParaRPr lang="ru-RU"/>
          </a:p>
        </p:txBody>
      </p:sp>
    </p:spTree>
    <p:extLst>
      <p:ext uri="{BB962C8B-B14F-4D97-AF65-F5344CB8AC3E}">
        <p14:creationId xmlns:p14="http://schemas.microsoft.com/office/powerpoint/2010/main" val="447826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636B6555-7085-4A77-AF37-78EB235540D9}" type="datetimeFigureOut">
              <a:rPr lang="ru-RU" smtClean="0"/>
              <a:t>13.04.2017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9467756-080A-4C35-BDC2-528DE729514C}" type="slidenum">
              <a:rPr lang="ru-RU" smtClean="0"/>
              <a:t>‹#›</a:t>
            </a:fld>
            <a:endParaRPr lang="ru-RU"/>
          </a:p>
        </p:txBody>
      </p:sp>
    </p:spTree>
    <p:extLst>
      <p:ext uri="{BB962C8B-B14F-4D97-AF65-F5344CB8AC3E}">
        <p14:creationId xmlns:p14="http://schemas.microsoft.com/office/powerpoint/2010/main" val="847954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6B6555-7085-4A77-AF37-78EB235540D9}" type="datetimeFigureOut">
              <a:rPr lang="ru-RU" smtClean="0"/>
              <a:t>13.04.2017</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467756-080A-4C35-BDC2-528DE729514C}" type="slidenum">
              <a:rPr lang="ru-RU" smtClean="0"/>
              <a:t>‹#›</a:t>
            </a:fld>
            <a:endParaRPr lang="ru-RU"/>
          </a:p>
        </p:txBody>
      </p:sp>
    </p:spTree>
    <p:extLst>
      <p:ext uri="{BB962C8B-B14F-4D97-AF65-F5344CB8AC3E}">
        <p14:creationId xmlns:p14="http://schemas.microsoft.com/office/powerpoint/2010/main" val="39063866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jpeg"/><Relationship Id="rId5" Type="http://schemas.openxmlformats.org/officeDocument/2006/relationships/image" Target="../media/image3.gif"/><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png"/><Relationship Id="rId7" Type="http://schemas.openxmlformats.org/officeDocument/2006/relationships/image" Target="../media/image10.jpeg"/><Relationship Id="rId12" Type="http://schemas.openxmlformats.org/officeDocument/2006/relationships/image" Target="../media/image15.jpeg"/><Relationship Id="rId17" Type="http://schemas.openxmlformats.org/officeDocument/2006/relationships/image" Target="../media/image20.jpeg"/><Relationship Id="rId2" Type="http://schemas.openxmlformats.org/officeDocument/2006/relationships/image" Target="../media/image5.jpeg"/><Relationship Id="rId16" Type="http://schemas.openxmlformats.org/officeDocument/2006/relationships/image" Target="../media/image19.jpeg"/><Relationship Id="rId1" Type="http://schemas.openxmlformats.org/officeDocument/2006/relationships/slideLayout" Target="../slideLayouts/slideLayout5.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jpeg"/></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rgbClr val="FFE48F"/>
          </a:bgClr>
        </a:patt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854200" y="884343"/>
            <a:ext cx="8813800" cy="1038119"/>
          </a:xfrm>
        </p:spPr>
        <p:txBody>
          <a:bodyPr>
            <a:noAutofit/>
          </a:bodyPr>
          <a:lstStyle/>
          <a:p>
            <a:r>
              <a:rPr lang="en-US" sz="8000" b="1" i="1" dirty="0" smtClean="0">
                <a:solidFill>
                  <a:srgbClr val="00B050"/>
                </a:solidFill>
                <a:latin typeface="Bradley Hand ITC" panose="03070402050302030203" pitchFamily="66" charset="0"/>
              </a:rPr>
              <a:t>Food competition</a:t>
            </a:r>
            <a:endParaRPr lang="ru-RU" sz="8000" b="1" i="1" dirty="0">
              <a:solidFill>
                <a:srgbClr val="00B050"/>
              </a:solidFill>
            </a:endParaRPr>
          </a:p>
        </p:txBody>
      </p:sp>
      <p:sp>
        <p:nvSpPr>
          <p:cNvPr id="3" name="Подзаголовок 2"/>
          <p:cNvSpPr>
            <a:spLocks noGrp="1"/>
          </p:cNvSpPr>
          <p:nvPr>
            <p:ph type="subTitle" idx="1"/>
          </p:nvPr>
        </p:nvSpPr>
        <p:spPr>
          <a:xfrm>
            <a:off x="4642686" y="3602038"/>
            <a:ext cx="6025314" cy="994206"/>
          </a:xfrm>
        </p:spPr>
        <p:txBody>
          <a:bodyPr/>
          <a:lstStyle/>
          <a:p>
            <a:endParaRPr lang="ru-RU" dirty="0"/>
          </a:p>
        </p:txBody>
      </p:sp>
      <p:pic>
        <p:nvPicPr>
          <p:cNvPr id="2050" name="Picture 2" descr="http://cdn2.theeventchronicle.com/wp-content/uploads/2015/10/toxic-food-suppl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578" y="1837149"/>
            <a:ext cx="9958650" cy="4766851"/>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8483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4000">
              <a:srgbClr val="F484BC"/>
            </a:gs>
            <a:gs pos="7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Lesson 17_ Ordering food - English Basic Communic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86200" y="457199"/>
            <a:ext cx="7620000" cy="5715000"/>
          </a:xfrm>
          <a:prstGeom prst="rect">
            <a:avLst/>
          </a:prstGeom>
        </p:spPr>
      </p:pic>
      <p:pic>
        <p:nvPicPr>
          <p:cNvPr id="3074" name="Picture 2" descr="http://www.animatedimages.org/data/media/1032/animated-cafe-image-0024.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913" y="495298"/>
            <a:ext cx="3333750" cy="28194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thumbs.dreamstime.com/z/restaurant-chef-blank-menu-cook-holding-metal-food-platter-eps-file-available-32602126.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836" b="7615"/>
          <a:stretch/>
        </p:blipFill>
        <p:spPr bwMode="auto">
          <a:xfrm>
            <a:off x="450618" y="3562961"/>
            <a:ext cx="2820120" cy="283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7642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100000">
                <p:cTn id="7" fill="hold" display="0">
                  <p:stCondLst>
                    <p:cond delay="indefinite"/>
                  </p:stCondLst>
                </p:cTn>
                <p:tgtEl>
                  <p:spTgt spid="7"/>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lgConfetti">
          <a:fgClr>
            <a:schemeClr val="accent4">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83021" y="1518836"/>
            <a:ext cx="1459473" cy="452824"/>
          </a:xfrm>
        </p:spPr>
        <p:txBody>
          <a:bodyPr>
            <a:normAutofit fontScale="90000"/>
          </a:bodyPr>
          <a:lstStyle/>
          <a:p>
            <a:r>
              <a:rPr lang="en-US" dirty="0" smtClean="0"/>
              <a:t/>
            </a:r>
            <a:br>
              <a:rPr lang="en-US" dirty="0" smtClean="0"/>
            </a:br>
            <a:r>
              <a:rPr lang="en-US" dirty="0"/>
              <a:t/>
            </a:r>
            <a:br>
              <a:rPr lang="en-US" dirty="0"/>
            </a:br>
            <a:endParaRPr lang="ru-RU" dirty="0"/>
          </a:p>
        </p:txBody>
      </p:sp>
      <p:sp>
        <p:nvSpPr>
          <p:cNvPr id="3" name="Текст 2"/>
          <p:cNvSpPr>
            <a:spLocks noGrp="1"/>
          </p:cNvSpPr>
          <p:nvPr>
            <p:ph type="body" idx="1"/>
          </p:nvPr>
        </p:nvSpPr>
        <p:spPr>
          <a:xfrm>
            <a:off x="839788" y="4369076"/>
            <a:ext cx="5157787" cy="647424"/>
          </a:xfrm>
          <a:ln w="57150">
            <a:solidFill>
              <a:srgbClr val="00B050"/>
            </a:solidFill>
          </a:ln>
        </p:spPr>
        <p:txBody>
          <a:bodyPr>
            <a:noAutofit/>
          </a:bodyPr>
          <a:lstStyle/>
          <a:p>
            <a:pPr algn="ctr"/>
            <a:r>
              <a:rPr lang="en-US" sz="3600" b="0" i="1" dirty="0" smtClean="0">
                <a:solidFill>
                  <a:srgbClr val="00B050"/>
                </a:solidFill>
                <a:latin typeface="Berlin Sans FB" panose="020E0602020502020306" pitchFamily="34" charset="0"/>
              </a:rPr>
              <a:t>Healthy</a:t>
            </a:r>
            <a:endParaRPr lang="ru-RU" sz="3600" b="0" i="1" dirty="0">
              <a:solidFill>
                <a:srgbClr val="00B050"/>
              </a:solidFill>
            </a:endParaRPr>
          </a:p>
        </p:txBody>
      </p:sp>
      <p:sp>
        <p:nvSpPr>
          <p:cNvPr id="4" name="Объект 3"/>
          <p:cNvSpPr>
            <a:spLocks noGrp="1"/>
          </p:cNvSpPr>
          <p:nvPr>
            <p:ph sz="half" idx="2"/>
          </p:nvPr>
        </p:nvSpPr>
        <p:spPr>
          <a:xfrm>
            <a:off x="839788" y="5194300"/>
            <a:ext cx="5157787" cy="995362"/>
          </a:xfrm>
          <a:ln w="57150">
            <a:solidFill>
              <a:srgbClr val="00B050"/>
            </a:solidFill>
          </a:ln>
        </p:spPr>
        <p:txBody>
          <a:bodyPr>
            <a:normAutofit/>
          </a:bodyPr>
          <a:lstStyle/>
          <a:p>
            <a:r>
              <a:rPr lang="en-US" sz="3600" i="1" dirty="0" smtClean="0">
                <a:solidFill>
                  <a:schemeClr val="accent6">
                    <a:lumMod val="75000"/>
                  </a:schemeClr>
                </a:solidFill>
              </a:rPr>
              <a:t>tomatoes</a:t>
            </a:r>
            <a:endParaRPr lang="ru-RU" sz="3600" i="1" dirty="0">
              <a:solidFill>
                <a:schemeClr val="accent6">
                  <a:lumMod val="75000"/>
                </a:schemeClr>
              </a:solidFill>
            </a:endParaRPr>
          </a:p>
        </p:txBody>
      </p:sp>
      <p:sp>
        <p:nvSpPr>
          <p:cNvPr id="5" name="Текст 4"/>
          <p:cNvSpPr>
            <a:spLocks noGrp="1"/>
          </p:cNvSpPr>
          <p:nvPr>
            <p:ph type="body" sz="quarter" idx="3"/>
          </p:nvPr>
        </p:nvSpPr>
        <p:spPr>
          <a:xfrm>
            <a:off x="6172200" y="4369077"/>
            <a:ext cx="5183188" cy="647422"/>
          </a:xfrm>
          <a:ln w="57150">
            <a:solidFill>
              <a:srgbClr val="FF0000"/>
            </a:solidFill>
          </a:ln>
        </p:spPr>
        <p:txBody>
          <a:bodyPr>
            <a:noAutofit/>
          </a:bodyPr>
          <a:lstStyle/>
          <a:p>
            <a:pPr algn="ctr"/>
            <a:r>
              <a:rPr lang="en-US" sz="3600" b="0" i="1" dirty="0" smtClean="0">
                <a:solidFill>
                  <a:srgbClr val="FF0000"/>
                </a:solidFill>
                <a:latin typeface="Berlin Sans FB" panose="020E0602020502020306" pitchFamily="34" charset="0"/>
              </a:rPr>
              <a:t>Unhealthy</a:t>
            </a:r>
            <a:endParaRPr lang="ru-RU" sz="3600" b="0" i="1" dirty="0">
              <a:solidFill>
                <a:srgbClr val="FF0000"/>
              </a:solidFill>
            </a:endParaRPr>
          </a:p>
        </p:txBody>
      </p:sp>
      <p:sp>
        <p:nvSpPr>
          <p:cNvPr id="6" name="Объект 5"/>
          <p:cNvSpPr>
            <a:spLocks noGrp="1"/>
          </p:cNvSpPr>
          <p:nvPr>
            <p:ph sz="quarter" idx="4"/>
          </p:nvPr>
        </p:nvSpPr>
        <p:spPr>
          <a:xfrm>
            <a:off x="6172200" y="5194299"/>
            <a:ext cx="5183188" cy="995363"/>
          </a:xfrm>
          <a:ln w="57150">
            <a:solidFill>
              <a:srgbClr val="FF0000"/>
            </a:solidFill>
          </a:ln>
        </p:spPr>
        <p:txBody>
          <a:bodyPr>
            <a:normAutofit/>
          </a:bodyPr>
          <a:lstStyle/>
          <a:p>
            <a:r>
              <a:rPr lang="en-US" sz="3600" i="1" dirty="0" smtClean="0">
                <a:solidFill>
                  <a:srgbClr val="FF0000"/>
                </a:solidFill>
              </a:rPr>
              <a:t>pizza</a:t>
            </a:r>
            <a:endParaRPr lang="ru-RU" sz="3600" i="1" dirty="0">
              <a:solidFill>
                <a:srgbClr val="FF0000"/>
              </a:solidFill>
            </a:endParaRPr>
          </a:p>
        </p:txBody>
      </p:sp>
      <p:pic>
        <p:nvPicPr>
          <p:cNvPr id="8" name="Picture 2" descr="http://productmir.ru/offers_images/139825142260152630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7401" y="147868"/>
            <a:ext cx="1193167" cy="11931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mywishlist.ru/pic/i/wish/orig/008/519/78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1356" y="1461798"/>
            <a:ext cx="1335087" cy="13350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aninsad.ru/wp-content/uploads/2017/03/1.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9075" y="147868"/>
            <a:ext cx="1746250" cy="11931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vselhoz.ru/images/growing/tomat/tomatobiz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7588" y="598476"/>
            <a:ext cx="1538826" cy="11541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gazetaingush.ru/sites/default/files/pubs/obshchestvo/20161017-16-oktyabrya-mir-otmechal-mezhdunarodnyy-den-hleba/ekmek-sismanlatir-mi-1320x880_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14009" y="3303724"/>
            <a:ext cx="1502742" cy="100182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otrubi-otrubi.ru/wp-content/uploads/2015/11/%D0%B0%D1%80%D0%BE%D0%BC%D0%B0%D1%82%D0%B8%D0%B7%D0%B0%D1%82%D0%BE%D1%80-%D0%A1%D1%8B%D1%80-%D0%98%D0%9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76737" y="2069475"/>
            <a:ext cx="1163018" cy="86935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mywishlist.ru/pic/i/wish/orig/006/162/303.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12811" y="2684433"/>
            <a:ext cx="1392267" cy="139226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horoshieprivychki.ru/wp-content/uploads/2015/07/-%D0%BE-%D1%81%D0%B0%D1%85%D0%B0%D1%80%D0%B5-e1471523093265-730x45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28531" y="1917608"/>
            <a:ext cx="1393312" cy="87606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nauka21vek.ru/wp-content/uploads/2011/11/139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1601" y="3333173"/>
            <a:ext cx="13716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vkotelnikah.nethouse.ru/static/img/0000/0004/2231/42231659.848ct7y6j8.W665.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22980" y="1820136"/>
            <a:ext cx="1099710" cy="109971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www.haberiz.com/wp-content/uploads/2012/07/hamburger.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332642" y="756128"/>
            <a:ext cx="1608601" cy="86713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www.pixic.ru/i/X0A0S3u4o4m591Y7.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2473" y="1252669"/>
            <a:ext cx="974741" cy="97474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podnesi.ru/images/moscow/shops/bahetle/1001911.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06414" y="224070"/>
            <a:ext cx="1294766" cy="1294766"/>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http://chudolavka.kz/sites/default/files/chudo/images/pechene.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401180" y="2982375"/>
            <a:ext cx="1223965" cy="1084433"/>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https://im0-tub-ru.yandex.net/i?id=d05c8434dd4418229c5c558cdbc8ff30&amp;n=33&amp;h=215&amp;w=24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80468" y="512746"/>
            <a:ext cx="1258144" cy="1095146"/>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https://2.cs-ellpic.yandex.net/market_AWSG49nOEcbU97-I_wZgUw_1x1.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803509" y="2838408"/>
            <a:ext cx="1707906" cy="1413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8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1000"/>
                                        <p:tgtEl>
                                          <p:spTgt spid="4">
                                            <p:bg/>
                                          </p:spTgt>
                                        </p:tgtEl>
                                      </p:cBhvr>
                                    </p:animEffect>
                                    <p:anim calcmode="lin" valueType="num">
                                      <p:cBhvr>
                                        <p:cTn id="8" dur="1000" fill="hold"/>
                                        <p:tgtEl>
                                          <p:spTgt spid="4">
                                            <p:bg/>
                                          </p:spTgt>
                                        </p:tgtEl>
                                        <p:attrNameLst>
                                          <p:attrName>ppt_x</p:attrName>
                                        </p:attrNameLst>
                                      </p:cBhvr>
                                      <p:tavLst>
                                        <p:tav tm="0">
                                          <p:val>
                                            <p:strVal val="#ppt_x"/>
                                          </p:val>
                                        </p:tav>
                                        <p:tav tm="100000">
                                          <p:val>
                                            <p:strVal val="#ppt_x"/>
                                          </p:val>
                                        </p:tav>
                                      </p:tavLst>
                                    </p:anim>
                                    <p:anim calcmode="lin" valueType="num">
                                      <p:cBhvr>
                                        <p:cTn id="9" dur="1000" fill="hold"/>
                                        <p:tgtEl>
                                          <p:spTgt spid="4">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bg/>
                                          </p:spTgt>
                                        </p:tgtEl>
                                        <p:attrNameLst>
                                          <p:attrName>style.visibility</p:attrName>
                                        </p:attrNameLst>
                                      </p:cBhvr>
                                      <p:to>
                                        <p:strVal val="visible"/>
                                      </p:to>
                                    </p:set>
                                    <p:animEffect transition="in" filter="fade">
                                      <p:cBhvr>
                                        <p:cTn id="21" dur="1000"/>
                                        <p:tgtEl>
                                          <p:spTgt spid="6">
                                            <p:bg/>
                                          </p:spTgt>
                                        </p:tgtEl>
                                      </p:cBhvr>
                                    </p:animEffect>
                                    <p:anim calcmode="lin" valueType="num">
                                      <p:cBhvr>
                                        <p:cTn id="22" dur="1000" fill="hold"/>
                                        <p:tgtEl>
                                          <p:spTgt spid="6">
                                            <p:bg/>
                                          </p:spTgt>
                                        </p:tgtEl>
                                        <p:attrNameLst>
                                          <p:attrName>ppt_x</p:attrName>
                                        </p:attrNameLst>
                                      </p:cBhvr>
                                      <p:tavLst>
                                        <p:tav tm="0">
                                          <p:val>
                                            <p:strVal val="#ppt_x"/>
                                          </p:val>
                                        </p:tav>
                                        <p:tav tm="100000">
                                          <p:val>
                                            <p:strVal val="#ppt_x"/>
                                          </p:val>
                                        </p:tav>
                                      </p:tavLst>
                                    </p:anim>
                                    <p:anim calcmode="lin" valueType="num">
                                      <p:cBhvr>
                                        <p:cTn id="23" dur="1000" fill="hold"/>
                                        <p:tgtEl>
                                          <p:spTgt spid="6">
                                            <p:bg/>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fade">
                                      <p:cBhvr>
                                        <p:cTn id="28" dur="1000"/>
                                        <p:tgtEl>
                                          <p:spTgt spid="6">
                                            <p:txEl>
                                              <p:pRg st="0" end="0"/>
                                            </p:txEl>
                                          </p:spTgt>
                                        </p:tgtEl>
                                      </p:cBhvr>
                                    </p:animEffect>
                                    <p:anim calcmode="lin" valueType="num">
                                      <p:cBhvr>
                                        <p:cTn id="29"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6"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pct6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7154" y="365125"/>
            <a:ext cx="10386646" cy="1057275"/>
          </a:xfrm>
        </p:spPr>
        <p:txBody>
          <a:bodyPr/>
          <a:lstStyle/>
          <a:p>
            <a:pPr algn="ctr"/>
            <a:r>
              <a:rPr lang="en-US" b="1" dirty="0" smtClean="0">
                <a:solidFill>
                  <a:schemeClr val="accent2">
                    <a:lumMod val="50000"/>
                  </a:schemeClr>
                </a:solidFill>
                <a:latin typeface="Bradley Hand ITC" panose="03070402050302030203" pitchFamily="66" charset="0"/>
              </a:rPr>
              <a:t>Answer these questions</a:t>
            </a:r>
            <a:r>
              <a:rPr lang="ru-RU" b="1" dirty="0" smtClean="0">
                <a:solidFill>
                  <a:schemeClr val="accent2">
                    <a:lumMod val="50000"/>
                  </a:schemeClr>
                </a:solidFill>
              </a:rPr>
              <a:t>:</a:t>
            </a:r>
            <a:endParaRPr lang="ru-RU" b="1" dirty="0">
              <a:solidFill>
                <a:schemeClr val="accent2">
                  <a:lumMod val="50000"/>
                </a:schemeClr>
              </a:solidFill>
            </a:endParaRPr>
          </a:p>
        </p:txBody>
      </p:sp>
      <p:sp>
        <p:nvSpPr>
          <p:cNvPr id="3" name="Объект 2"/>
          <p:cNvSpPr>
            <a:spLocks noGrp="1"/>
          </p:cNvSpPr>
          <p:nvPr>
            <p:ph idx="1"/>
          </p:nvPr>
        </p:nvSpPr>
        <p:spPr>
          <a:xfrm>
            <a:off x="838200" y="1422400"/>
            <a:ext cx="10515600" cy="5130800"/>
          </a:xfrm>
          <a:pattFill prst="pct70">
            <a:fgClr>
              <a:schemeClr val="accent2">
                <a:lumMod val="20000"/>
                <a:lumOff val="80000"/>
              </a:schemeClr>
            </a:fgClr>
            <a:bgClr>
              <a:schemeClr val="bg1"/>
            </a:bgClr>
          </a:pattFill>
          <a:ln w="38100">
            <a:solidFill>
              <a:schemeClr val="accent2">
                <a:lumMod val="75000"/>
              </a:schemeClr>
            </a:solidFill>
          </a:ln>
        </p:spPr>
        <p:txBody>
          <a:bodyPr/>
          <a:lstStyle/>
          <a:p>
            <a:r>
              <a:rPr lang="ru-RU" b="1" dirty="0" smtClean="0"/>
              <a:t>1.</a:t>
            </a:r>
            <a:r>
              <a:rPr lang="en-US" b="1" dirty="0" smtClean="0"/>
              <a:t> Do people like fried eggs for breakfast?</a:t>
            </a:r>
          </a:p>
          <a:p>
            <a:r>
              <a:rPr lang="en-US" b="1" dirty="0" smtClean="0"/>
              <a:t>2. Does a vegetarian eat vegetables?</a:t>
            </a:r>
          </a:p>
          <a:p>
            <a:r>
              <a:rPr lang="en-US" b="1" dirty="0" smtClean="0"/>
              <a:t>3. Can people eat carrots every day?</a:t>
            </a:r>
          </a:p>
          <a:p>
            <a:r>
              <a:rPr lang="en-US" b="1" dirty="0" smtClean="0"/>
              <a:t>4. Can a vegetarian eat cheese?</a:t>
            </a:r>
          </a:p>
          <a:p>
            <a:r>
              <a:rPr lang="en-US" b="1" dirty="0" smtClean="0"/>
              <a:t>5. Do you have lunch every day?</a:t>
            </a:r>
          </a:p>
          <a:p>
            <a:r>
              <a:rPr lang="en-US" b="1" dirty="0" smtClean="0"/>
              <a:t>6. Is Coke good for your health?</a:t>
            </a:r>
          </a:p>
          <a:p>
            <a:r>
              <a:rPr lang="en-US" b="1" dirty="0" smtClean="0"/>
              <a:t>7. Are hamburgers bad for your health?</a:t>
            </a:r>
          </a:p>
          <a:p>
            <a:r>
              <a:rPr lang="en-US" b="1" dirty="0" smtClean="0"/>
              <a:t>8. Do meat, fish and beans give you iron and protein?</a:t>
            </a:r>
          </a:p>
          <a:p>
            <a:r>
              <a:rPr lang="en-US" b="1" dirty="0" smtClean="0"/>
              <a:t>9. Do bread and grains give you </a:t>
            </a:r>
            <a:r>
              <a:rPr lang="en-US" b="1" dirty="0" err="1" smtClean="0"/>
              <a:t>fibre</a:t>
            </a:r>
            <a:r>
              <a:rPr lang="en-US" b="1" dirty="0" smtClean="0"/>
              <a:t> and vitamin B?</a:t>
            </a:r>
          </a:p>
          <a:p>
            <a:r>
              <a:rPr lang="en-US" b="1" dirty="0" smtClean="0"/>
              <a:t>10. Do dairy products protect your bones?</a:t>
            </a:r>
          </a:p>
          <a:p>
            <a:endParaRPr lang="ru-RU" dirty="0"/>
          </a:p>
        </p:txBody>
      </p:sp>
      <p:pic>
        <p:nvPicPr>
          <p:cNvPr id="4102" name="Picture 6" descr="http://lh3.ggpht.com/NrJ4kBbjvxU_0dMv-uWZQq7JaFIG3_s91zstMW0D1zPfNVqAGe4Sc1RcjdtZu25e5AmK=w3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2692" y="1698991"/>
            <a:ext cx="2655522" cy="2655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57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additive="base">
                                        <p:cTn id="7" dur="500" fill="hold"/>
                                        <p:tgtEl>
                                          <p:spTgt spid="4102"/>
                                        </p:tgtEl>
                                        <p:attrNameLst>
                                          <p:attrName>ppt_x</p:attrName>
                                        </p:attrNameLst>
                                      </p:cBhvr>
                                      <p:tavLst>
                                        <p:tav tm="0">
                                          <p:val>
                                            <p:strVal val="#ppt_x"/>
                                          </p:val>
                                        </p:tav>
                                        <p:tav tm="100000">
                                          <p:val>
                                            <p:strVal val="#ppt_x"/>
                                          </p:val>
                                        </p:tav>
                                      </p:tavLst>
                                    </p:anim>
                                    <p:anim calcmode="lin" valueType="num">
                                      <p:cBhvr additive="base">
                                        <p:cTn id="8" dur="500" fill="hold"/>
                                        <p:tgtEl>
                                          <p:spTgt spid="4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pct30">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endParaRPr lang="ru-RU" sz="5400" b="1" dirty="0">
              <a:solidFill>
                <a:srgbClr val="0070C0"/>
              </a:solidFill>
            </a:endParaRPr>
          </a:p>
        </p:txBody>
      </p:sp>
      <p:sp>
        <p:nvSpPr>
          <p:cNvPr id="3" name="Объект 2"/>
          <p:cNvSpPr>
            <a:spLocks noGrp="1"/>
          </p:cNvSpPr>
          <p:nvPr>
            <p:ph sz="half" idx="1"/>
          </p:nvPr>
        </p:nvSpPr>
        <p:spPr>
          <a:xfrm>
            <a:off x="838200" y="2461846"/>
            <a:ext cx="5181600" cy="4167553"/>
          </a:xfrm>
        </p:spPr>
        <p:txBody>
          <a:bodyPr>
            <a:normAutofit lnSpcReduction="10000"/>
          </a:bodyPr>
          <a:lstStyle/>
          <a:p>
            <a:r>
              <a:rPr lang="en-US" dirty="0" smtClean="0"/>
              <a:t>Take off my skin – I will not cry, But you will. What am I? </a:t>
            </a:r>
          </a:p>
          <a:p>
            <a:r>
              <a:rPr lang="en-US" dirty="0" smtClean="0"/>
              <a:t>It is red and sweet, It is good to eat. </a:t>
            </a:r>
          </a:p>
          <a:p>
            <a:r>
              <a:rPr lang="en-US" dirty="0" smtClean="0"/>
              <a:t>I am white. I am good to drink. What am I?</a:t>
            </a:r>
          </a:p>
          <a:p>
            <a:r>
              <a:rPr lang="en-US" dirty="0" smtClean="0"/>
              <a:t>I am yellow, I am made from milk, you eat me with bread.</a:t>
            </a:r>
          </a:p>
          <a:p>
            <a:r>
              <a:rPr lang="en-US" dirty="0" smtClean="0"/>
              <a:t>I’m sweet. You can eat me at the birthday party.</a:t>
            </a:r>
            <a:endParaRPr lang="ru-RU" dirty="0"/>
          </a:p>
        </p:txBody>
      </p:sp>
      <p:sp>
        <p:nvSpPr>
          <p:cNvPr id="4" name="Объект 3"/>
          <p:cNvSpPr>
            <a:spLocks noGrp="1"/>
          </p:cNvSpPr>
          <p:nvPr>
            <p:ph sz="half" idx="2"/>
          </p:nvPr>
        </p:nvSpPr>
        <p:spPr>
          <a:xfrm>
            <a:off x="6159500" y="2084484"/>
            <a:ext cx="5194300" cy="4417915"/>
          </a:xfrm>
        </p:spPr>
        <p:txBody>
          <a:bodyPr>
            <a:normAutofit lnSpcReduction="10000"/>
          </a:bodyPr>
          <a:lstStyle/>
          <a:p>
            <a:r>
              <a:rPr lang="en-US" dirty="0" smtClean="0"/>
              <a:t>Clean, but not water. White, but not snow. Sweet, but not an ice-cream. What is it? </a:t>
            </a:r>
          </a:p>
          <a:p>
            <a:r>
              <a:rPr lang="en-US" dirty="0" smtClean="0"/>
              <a:t>It's white and cold and sweet. All children like it.</a:t>
            </a:r>
          </a:p>
          <a:p>
            <a:r>
              <a:rPr lang="en-US" dirty="0" smtClean="0"/>
              <a:t>I’m white. You can eat me at the cinema.</a:t>
            </a:r>
          </a:p>
          <a:p>
            <a:r>
              <a:rPr lang="en-US" dirty="0" smtClean="0"/>
              <a:t>I’m a vegetable. I’m brown. I’m small and round.</a:t>
            </a:r>
          </a:p>
          <a:p>
            <a:r>
              <a:rPr lang="en-US" dirty="0" smtClean="0"/>
              <a:t>I’m a fruit. I’m big. I’m yellow inside and brown outside.</a:t>
            </a:r>
          </a:p>
          <a:p>
            <a:endParaRPr lang="ru-RU" dirty="0"/>
          </a:p>
        </p:txBody>
      </p:sp>
      <p:pic>
        <p:nvPicPr>
          <p:cNvPr id="5122" name="Picture 2" descr="http://www.kidsworldfun.com/images/riddles/fun-riddles.jpg"/>
          <p:cNvPicPr>
            <a:picLocks noChangeAspect="1" noChangeArrowheads="1"/>
          </p:cNvPicPr>
          <p:nvPr/>
        </p:nvPicPr>
        <p:blipFill rotWithShape="1">
          <a:blip r:embed="rId2">
            <a:extLst>
              <a:ext uri="{28A0092B-C50C-407E-A947-70E740481C1C}">
                <a14:useLocalDpi xmlns:a14="http://schemas.microsoft.com/office/drawing/2010/main" val="0"/>
              </a:ext>
            </a:extLst>
          </a:blip>
          <a:srcRect l="53998" b="261"/>
          <a:stretch/>
        </p:blipFill>
        <p:spPr bwMode="auto">
          <a:xfrm>
            <a:off x="9970478" y="188948"/>
            <a:ext cx="1811216" cy="186360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appsgare.com/wp-content/uploads/2015/03/Riddle-Me-That-Guess-Ridd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8948"/>
            <a:ext cx="5181600" cy="1895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57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Effect transition="in" filter="wipe(down)">
                                      <p:cBhvr>
                                        <p:cTn id="61" dur="580">
                                          <p:stCondLst>
                                            <p:cond delay="0"/>
                                          </p:stCondLst>
                                        </p:cTn>
                                        <p:tgtEl>
                                          <p:spTgt spid="3">
                                            <p:txEl>
                                              <p:pRg st="3" end="3"/>
                                            </p:txEl>
                                          </p:spTgt>
                                        </p:tgtEl>
                                      </p:cBhvr>
                                    </p:animEffect>
                                    <p:anim calcmode="lin" valueType="num">
                                      <p:cBhvr>
                                        <p:cTn id="62"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3" end="3"/>
                                            </p:txEl>
                                          </p:spTgt>
                                        </p:tgtEl>
                                      </p:cBhvr>
                                      <p:to x="100000" y="60000"/>
                                    </p:animScale>
                                    <p:animScale>
                                      <p:cBhvr>
                                        <p:cTn id="68" dur="166" decel="50000">
                                          <p:stCondLst>
                                            <p:cond delay="676"/>
                                          </p:stCondLst>
                                        </p:cTn>
                                        <p:tgtEl>
                                          <p:spTgt spid="3">
                                            <p:txEl>
                                              <p:pRg st="3" end="3"/>
                                            </p:txEl>
                                          </p:spTgt>
                                        </p:tgtEl>
                                      </p:cBhvr>
                                      <p:to x="100000" y="100000"/>
                                    </p:animScale>
                                    <p:animScale>
                                      <p:cBhvr>
                                        <p:cTn id="69" dur="26">
                                          <p:stCondLst>
                                            <p:cond delay="1312"/>
                                          </p:stCondLst>
                                        </p:cTn>
                                        <p:tgtEl>
                                          <p:spTgt spid="3">
                                            <p:txEl>
                                              <p:pRg st="3" end="3"/>
                                            </p:txEl>
                                          </p:spTgt>
                                        </p:tgtEl>
                                      </p:cBhvr>
                                      <p:to x="100000" y="80000"/>
                                    </p:animScale>
                                    <p:animScale>
                                      <p:cBhvr>
                                        <p:cTn id="70" dur="166" decel="50000">
                                          <p:stCondLst>
                                            <p:cond delay="1338"/>
                                          </p:stCondLst>
                                        </p:cTn>
                                        <p:tgtEl>
                                          <p:spTgt spid="3">
                                            <p:txEl>
                                              <p:pRg st="3" end="3"/>
                                            </p:txEl>
                                          </p:spTgt>
                                        </p:tgtEl>
                                      </p:cBhvr>
                                      <p:to x="100000" y="100000"/>
                                    </p:animScale>
                                    <p:animScale>
                                      <p:cBhvr>
                                        <p:cTn id="71" dur="26">
                                          <p:stCondLst>
                                            <p:cond delay="1642"/>
                                          </p:stCondLst>
                                        </p:cTn>
                                        <p:tgtEl>
                                          <p:spTgt spid="3">
                                            <p:txEl>
                                              <p:pRg st="3" end="3"/>
                                            </p:txEl>
                                          </p:spTgt>
                                        </p:tgtEl>
                                      </p:cBhvr>
                                      <p:to x="100000" y="90000"/>
                                    </p:animScale>
                                    <p:animScale>
                                      <p:cBhvr>
                                        <p:cTn id="72" dur="166" decel="50000">
                                          <p:stCondLst>
                                            <p:cond delay="1668"/>
                                          </p:stCondLst>
                                        </p:cTn>
                                        <p:tgtEl>
                                          <p:spTgt spid="3">
                                            <p:txEl>
                                              <p:pRg st="3" end="3"/>
                                            </p:txEl>
                                          </p:spTgt>
                                        </p:tgtEl>
                                      </p:cBhvr>
                                      <p:to x="100000" y="100000"/>
                                    </p:animScale>
                                    <p:animScale>
                                      <p:cBhvr>
                                        <p:cTn id="73" dur="26">
                                          <p:stCondLst>
                                            <p:cond delay="1808"/>
                                          </p:stCondLst>
                                        </p:cTn>
                                        <p:tgtEl>
                                          <p:spTgt spid="3">
                                            <p:txEl>
                                              <p:pRg st="3" end="3"/>
                                            </p:txEl>
                                          </p:spTgt>
                                        </p:tgtEl>
                                      </p:cBhvr>
                                      <p:to x="100000" y="95000"/>
                                    </p:animScale>
                                    <p:animScale>
                                      <p:cBhvr>
                                        <p:cTn id="74" dur="166" decel="50000">
                                          <p:stCondLst>
                                            <p:cond delay="1834"/>
                                          </p:stCondLst>
                                        </p:cTn>
                                        <p:tgtEl>
                                          <p:spTgt spid="3">
                                            <p:txEl>
                                              <p:pRg st="3" end="3"/>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3">
                                            <p:txEl>
                                              <p:pRg st="4" end="4"/>
                                            </p:txEl>
                                          </p:spTgt>
                                        </p:tgtEl>
                                        <p:attrNameLst>
                                          <p:attrName>style.visibility</p:attrName>
                                        </p:attrNameLst>
                                      </p:cBhvr>
                                      <p:to>
                                        <p:strVal val="visible"/>
                                      </p:to>
                                    </p:set>
                                    <p:animEffect transition="in" filter="wipe(down)">
                                      <p:cBhvr>
                                        <p:cTn id="79" dur="580">
                                          <p:stCondLst>
                                            <p:cond delay="0"/>
                                          </p:stCondLst>
                                        </p:cTn>
                                        <p:tgtEl>
                                          <p:spTgt spid="3">
                                            <p:txEl>
                                              <p:pRg st="4" end="4"/>
                                            </p:txEl>
                                          </p:spTgt>
                                        </p:tgtEl>
                                      </p:cBhvr>
                                    </p:animEffect>
                                    <p:anim calcmode="lin" valueType="num">
                                      <p:cBhvr>
                                        <p:cTn id="80"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
                                            <p:txEl>
                                              <p:pRg st="4" end="4"/>
                                            </p:txEl>
                                          </p:spTgt>
                                        </p:tgtEl>
                                      </p:cBhvr>
                                      <p:to x="100000" y="60000"/>
                                    </p:animScale>
                                    <p:animScale>
                                      <p:cBhvr>
                                        <p:cTn id="86" dur="166" decel="50000">
                                          <p:stCondLst>
                                            <p:cond delay="676"/>
                                          </p:stCondLst>
                                        </p:cTn>
                                        <p:tgtEl>
                                          <p:spTgt spid="3">
                                            <p:txEl>
                                              <p:pRg st="4" end="4"/>
                                            </p:txEl>
                                          </p:spTgt>
                                        </p:tgtEl>
                                      </p:cBhvr>
                                      <p:to x="100000" y="100000"/>
                                    </p:animScale>
                                    <p:animScale>
                                      <p:cBhvr>
                                        <p:cTn id="87" dur="26">
                                          <p:stCondLst>
                                            <p:cond delay="1312"/>
                                          </p:stCondLst>
                                        </p:cTn>
                                        <p:tgtEl>
                                          <p:spTgt spid="3">
                                            <p:txEl>
                                              <p:pRg st="4" end="4"/>
                                            </p:txEl>
                                          </p:spTgt>
                                        </p:tgtEl>
                                      </p:cBhvr>
                                      <p:to x="100000" y="80000"/>
                                    </p:animScale>
                                    <p:animScale>
                                      <p:cBhvr>
                                        <p:cTn id="88" dur="166" decel="50000">
                                          <p:stCondLst>
                                            <p:cond delay="1338"/>
                                          </p:stCondLst>
                                        </p:cTn>
                                        <p:tgtEl>
                                          <p:spTgt spid="3">
                                            <p:txEl>
                                              <p:pRg st="4" end="4"/>
                                            </p:txEl>
                                          </p:spTgt>
                                        </p:tgtEl>
                                      </p:cBhvr>
                                      <p:to x="100000" y="100000"/>
                                    </p:animScale>
                                    <p:animScale>
                                      <p:cBhvr>
                                        <p:cTn id="89" dur="26">
                                          <p:stCondLst>
                                            <p:cond delay="1642"/>
                                          </p:stCondLst>
                                        </p:cTn>
                                        <p:tgtEl>
                                          <p:spTgt spid="3">
                                            <p:txEl>
                                              <p:pRg st="4" end="4"/>
                                            </p:txEl>
                                          </p:spTgt>
                                        </p:tgtEl>
                                      </p:cBhvr>
                                      <p:to x="100000" y="90000"/>
                                    </p:animScale>
                                    <p:animScale>
                                      <p:cBhvr>
                                        <p:cTn id="90" dur="166" decel="50000">
                                          <p:stCondLst>
                                            <p:cond delay="1668"/>
                                          </p:stCondLst>
                                        </p:cTn>
                                        <p:tgtEl>
                                          <p:spTgt spid="3">
                                            <p:txEl>
                                              <p:pRg st="4" end="4"/>
                                            </p:txEl>
                                          </p:spTgt>
                                        </p:tgtEl>
                                      </p:cBhvr>
                                      <p:to x="100000" y="100000"/>
                                    </p:animScale>
                                    <p:animScale>
                                      <p:cBhvr>
                                        <p:cTn id="91" dur="26">
                                          <p:stCondLst>
                                            <p:cond delay="1808"/>
                                          </p:stCondLst>
                                        </p:cTn>
                                        <p:tgtEl>
                                          <p:spTgt spid="3">
                                            <p:txEl>
                                              <p:pRg st="4" end="4"/>
                                            </p:txEl>
                                          </p:spTgt>
                                        </p:tgtEl>
                                      </p:cBhvr>
                                      <p:to x="100000" y="95000"/>
                                    </p:animScale>
                                    <p:animScale>
                                      <p:cBhvr>
                                        <p:cTn id="92" dur="166" decel="50000">
                                          <p:stCondLst>
                                            <p:cond delay="1834"/>
                                          </p:stCondLst>
                                        </p:cTn>
                                        <p:tgtEl>
                                          <p:spTgt spid="3">
                                            <p:txEl>
                                              <p:pRg st="4" end="4"/>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4">
                                            <p:txEl>
                                              <p:pRg st="0" end="0"/>
                                            </p:txEl>
                                          </p:spTgt>
                                        </p:tgtEl>
                                        <p:attrNameLst>
                                          <p:attrName>style.visibility</p:attrName>
                                        </p:attrNameLst>
                                      </p:cBhvr>
                                      <p:to>
                                        <p:strVal val="visible"/>
                                      </p:to>
                                    </p:set>
                                    <p:animEffect transition="in" filter="wipe(down)">
                                      <p:cBhvr>
                                        <p:cTn id="97" dur="580">
                                          <p:stCondLst>
                                            <p:cond delay="0"/>
                                          </p:stCondLst>
                                        </p:cTn>
                                        <p:tgtEl>
                                          <p:spTgt spid="4">
                                            <p:txEl>
                                              <p:pRg st="0" end="0"/>
                                            </p:txEl>
                                          </p:spTgt>
                                        </p:tgtEl>
                                      </p:cBhvr>
                                    </p:animEffect>
                                    <p:anim calcmode="lin" valueType="num">
                                      <p:cBhvr>
                                        <p:cTn id="9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4">
                                            <p:txEl>
                                              <p:pRg st="0" end="0"/>
                                            </p:txEl>
                                          </p:spTgt>
                                        </p:tgtEl>
                                      </p:cBhvr>
                                      <p:to x="100000" y="60000"/>
                                    </p:animScale>
                                    <p:animScale>
                                      <p:cBhvr>
                                        <p:cTn id="104" dur="166" decel="50000">
                                          <p:stCondLst>
                                            <p:cond delay="676"/>
                                          </p:stCondLst>
                                        </p:cTn>
                                        <p:tgtEl>
                                          <p:spTgt spid="4">
                                            <p:txEl>
                                              <p:pRg st="0" end="0"/>
                                            </p:txEl>
                                          </p:spTgt>
                                        </p:tgtEl>
                                      </p:cBhvr>
                                      <p:to x="100000" y="100000"/>
                                    </p:animScale>
                                    <p:animScale>
                                      <p:cBhvr>
                                        <p:cTn id="105" dur="26">
                                          <p:stCondLst>
                                            <p:cond delay="1312"/>
                                          </p:stCondLst>
                                        </p:cTn>
                                        <p:tgtEl>
                                          <p:spTgt spid="4">
                                            <p:txEl>
                                              <p:pRg st="0" end="0"/>
                                            </p:txEl>
                                          </p:spTgt>
                                        </p:tgtEl>
                                      </p:cBhvr>
                                      <p:to x="100000" y="80000"/>
                                    </p:animScale>
                                    <p:animScale>
                                      <p:cBhvr>
                                        <p:cTn id="106" dur="166" decel="50000">
                                          <p:stCondLst>
                                            <p:cond delay="1338"/>
                                          </p:stCondLst>
                                        </p:cTn>
                                        <p:tgtEl>
                                          <p:spTgt spid="4">
                                            <p:txEl>
                                              <p:pRg st="0" end="0"/>
                                            </p:txEl>
                                          </p:spTgt>
                                        </p:tgtEl>
                                      </p:cBhvr>
                                      <p:to x="100000" y="100000"/>
                                    </p:animScale>
                                    <p:animScale>
                                      <p:cBhvr>
                                        <p:cTn id="107" dur="26">
                                          <p:stCondLst>
                                            <p:cond delay="1642"/>
                                          </p:stCondLst>
                                        </p:cTn>
                                        <p:tgtEl>
                                          <p:spTgt spid="4">
                                            <p:txEl>
                                              <p:pRg st="0" end="0"/>
                                            </p:txEl>
                                          </p:spTgt>
                                        </p:tgtEl>
                                      </p:cBhvr>
                                      <p:to x="100000" y="90000"/>
                                    </p:animScale>
                                    <p:animScale>
                                      <p:cBhvr>
                                        <p:cTn id="108" dur="166" decel="50000">
                                          <p:stCondLst>
                                            <p:cond delay="1668"/>
                                          </p:stCondLst>
                                        </p:cTn>
                                        <p:tgtEl>
                                          <p:spTgt spid="4">
                                            <p:txEl>
                                              <p:pRg st="0" end="0"/>
                                            </p:txEl>
                                          </p:spTgt>
                                        </p:tgtEl>
                                      </p:cBhvr>
                                      <p:to x="100000" y="100000"/>
                                    </p:animScale>
                                    <p:animScale>
                                      <p:cBhvr>
                                        <p:cTn id="109" dur="26">
                                          <p:stCondLst>
                                            <p:cond delay="1808"/>
                                          </p:stCondLst>
                                        </p:cTn>
                                        <p:tgtEl>
                                          <p:spTgt spid="4">
                                            <p:txEl>
                                              <p:pRg st="0" end="0"/>
                                            </p:txEl>
                                          </p:spTgt>
                                        </p:tgtEl>
                                      </p:cBhvr>
                                      <p:to x="100000" y="95000"/>
                                    </p:animScale>
                                    <p:animScale>
                                      <p:cBhvr>
                                        <p:cTn id="110" dur="166" decel="50000">
                                          <p:stCondLst>
                                            <p:cond delay="1834"/>
                                          </p:stCondLst>
                                        </p:cTn>
                                        <p:tgtEl>
                                          <p:spTgt spid="4">
                                            <p:txEl>
                                              <p:pRg st="0" end="0"/>
                                            </p:txEl>
                                          </p:spTgt>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grpId="0" nodeType="clickEffect">
                                  <p:stCondLst>
                                    <p:cond delay="0"/>
                                  </p:stCondLst>
                                  <p:childTnLst>
                                    <p:set>
                                      <p:cBhvr>
                                        <p:cTn id="114" dur="1" fill="hold">
                                          <p:stCondLst>
                                            <p:cond delay="0"/>
                                          </p:stCondLst>
                                        </p:cTn>
                                        <p:tgtEl>
                                          <p:spTgt spid="4">
                                            <p:txEl>
                                              <p:pRg st="1" end="1"/>
                                            </p:txEl>
                                          </p:spTgt>
                                        </p:tgtEl>
                                        <p:attrNameLst>
                                          <p:attrName>style.visibility</p:attrName>
                                        </p:attrNameLst>
                                      </p:cBhvr>
                                      <p:to>
                                        <p:strVal val="visible"/>
                                      </p:to>
                                    </p:set>
                                    <p:animEffect transition="in" filter="wipe(down)">
                                      <p:cBhvr>
                                        <p:cTn id="115" dur="580">
                                          <p:stCondLst>
                                            <p:cond delay="0"/>
                                          </p:stCondLst>
                                        </p:cTn>
                                        <p:tgtEl>
                                          <p:spTgt spid="4">
                                            <p:txEl>
                                              <p:pRg st="1" end="1"/>
                                            </p:txEl>
                                          </p:spTgt>
                                        </p:tgtEl>
                                      </p:cBhvr>
                                    </p:animEffect>
                                    <p:anim calcmode="lin" valueType="num">
                                      <p:cBhvr>
                                        <p:cTn id="116"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121" dur="26">
                                          <p:stCondLst>
                                            <p:cond delay="650"/>
                                          </p:stCondLst>
                                        </p:cTn>
                                        <p:tgtEl>
                                          <p:spTgt spid="4">
                                            <p:txEl>
                                              <p:pRg st="1" end="1"/>
                                            </p:txEl>
                                          </p:spTgt>
                                        </p:tgtEl>
                                      </p:cBhvr>
                                      <p:to x="100000" y="60000"/>
                                    </p:animScale>
                                    <p:animScale>
                                      <p:cBhvr>
                                        <p:cTn id="122" dur="166" decel="50000">
                                          <p:stCondLst>
                                            <p:cond delay="676"/>
                                          </p:stCondLst>
                                        </p:cTn>
                                        <p:tgtEl>
                                          <p:spTgt spid="4">
                                            <p:txEl>
                                              <p:pRg st="1" end="1"/>
                                            </p:txEl>
                                          </p:spTgt>
                                        </p:tgtEl>
                                      </p:cBhvr>
                                      <p:to x="100000" y="100000"/>
                                    </p:animScale>
                                    <p:animScale>
                                      <p:cBhvr>
                                        <p:cTn id="123" dur="26">
                                          <p:stCondLst>
                                            <p:cond delay="1312"/>
                                          </p:stCondLst>
                                        </p:cTn>
                                        <p:tgtEl>
                                          <p:spTgt spid="4">
                                            <p:txEl>
                                              <p:pRg st="1" end="1"/>
                                            </p:txEl>
                                          </p:spTgt>
                                        </p:tgtEl>
                                      </p:cBhvr>
                                      <p:to x="100000" y="80000"/>
                                    </p:animScale>
                                    <p:animScale>
                                      <p:cBhvr>
                                        <p:cTn id="124" dur="166" decel="50000">
                                          <p:stCondLst>
                                            <p:cond delay="1338"/>
                                          </p:stCondLst>
                                        </p:cTn>
                                        <p:tgtEl>
                                          <p:spTgt spid="4">
                                            <p:txEl>
                                              <p:pRg st="1" end="1"/>
                                            </p:txEl>
                                          </p:spTgt>
                                        </p:tgtEl>
                                      </p:cBhvr>
                                      <p:to x="100000" y="100000"/>
                                    </p:animScale>
                                    <p:animScale>
                                      <p:cBhvr>
                                        <p:cTn id="125" dur="26">
                                          <p:stCondLst>
                                            <p:cond delay="1642"/>
                                          </p:stCondLst>
                                        </p:cTn>
                                        <p:tgtEl>
                                          <p:spTgt spid="4">
                                            <p:txEl>
                                              <p:pRg st="1" end="1"/>
                                            </p:txEl>
                                          </p:spTgt>
                                        </p:tgtEl>
                                      </p:cBhvr>
                                      <p:to x="100000" y="90000"/>
                                    </p:animScale>
                                    <p:animScale>
                                      <p:cBhvr>
                                        <p:cTn id="126" dur="166" decel="50000">
                                          <p:stCondLst>
                                            <p:cond delay="1668"/>
                                          </p:stCondLst>
                                        </p:cTn>
                                        <p:tgtEl>
                                          <p:spTgt spid="4">
                                            <p:txEl>
                                              <p:pRg st="1" end="1"/>
                                            </p:txEl>
                                          </p:spTgt>
                                        </p:tgtEl>
                                      </p:cBhvr>
                                      <p:to x="100000" y="100000"/>
                                    </p:animScale>
                                    <p:animScale>
                                      <p:cBhvr>
                                        <p:cTn id="127" dur="26">
                                          <p:stCondLst>
                                            <p:cond delay="1808"/>
                                          </p:stCondLst>
                                        </p:cTn>
                                        <p:tgtEl>
                                          <p:spTgt spid="4">
                                            <p:txEl>
                                              <p:pRg st="1" end="1"/>
                                            </p:txEl>
                                          </p:spTgt>
                                        </p:tgtEl>
                                      </p:cBhvr>
                                      <p:to x="100000" y="95000"/>
                                    </p:animScale>
                                    <p:animScale>
                                      <p:cBhvr>
                                        <p:cTn id="128" dur="166" decel="50000">
                                          <p:stCondLst>
                                            <p:cond delay="1834"/>
                                          </p:stCondLst>
                                        </p:cTn>
                                        <p:tgtEl>
                                          <p:spTgt spid="4">
                                            <p:txEl>
                                              <p:pRg st="1" end="1"/>
                                            </p:txEl>
                                          </p:spTgt>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grpId="0" nodeType="clickEffect">
                                  <p:stCondLst>
                                    <p:cond delay="0"/>
                                  </p:stCondLst>
                                  <p:childTnLst>
                                    <p:set>
                                      <p:cBhvr>
                                        <p:cTn id="132" dur="1" fill="hold">
                                          <p:stCondLst>
                                            <p:cond delay="0"/>
                                          </p:stCondLst>
                                        </p:cTn>
                                        <p:tgtEl>
                                          <p:spTgt spid="4">
                                            <p:txEl>
                                              <p:pRg st="2" end="2"/>
                                            </p:txEl>
                                          </p:spTgt>
                                        </p:tgtEl>
                                        <p:attrNameLst>
                                          <p:attrName>style.visibility</p:attrName>
                                        </p:attrNameLst>
                                      </p:cBhvr>
                                      <p:to>
                                        <p:strVal val="visible"/>
                                      </p:to>
                                    </p:set>
                                    <p:animEffect transition="in" filter="wipe(down)">
                                      <p:cBhvr>
                                        <p:cTn id="133" dur="580">
                                          <p:stCondLst>
                                            <p:cond delay="0"/>
                                          </p:stCondLst>
                                        </p:cTn>
                                        <p:tgtEl>
                                          <p:spTgt spid="4">
                                            <p:txEl>
                                              <p:pRg st="2" end="2"/>
                                            </p:txEl>
                                          </p:spTgt>
                                        </p:tgtEl>
                                      </p:cBhvr>
                                    </p:animEffect>
                                    <p:anim calcmode="lin" valueType="num">
                                      <p:cBhvr>
                                        <p:cTn id="134" dur="1822" tmFilter="0,0; 0.14,0.36; 0.43,0.73; 0.71,0.91; 1.0,1.0">
                                          <p:stCondLst>
                                            <p:cond delay="0"/>
                                          </p:stCondLst>
                                        </p:cTn>
                                        <p:tgtEl>
                                          <p:spTgt spid="4">
                                            <p:txEl>
                                              <p:pRg st="2" end="2"/>
                                            </p:txEl>
                                          </p:spTgt>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4">
                                            <p:txEl>
                                              <p:pRg st="2" end="2"/>
                                            </p:txEl>
                                          </p:spTgt>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4">
                                            <p:txEl>
                                              <p:pRg st="2" end="2"/>
                                            </p:txEl>
                                          </p:spTgt>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4">
                                            <p:txEl>
                                              <p:pRg st="2" end="2"/>
                                            </p:txEl>
                                          </p:spTgt>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4">
                                            <p:txEl>
                                              <p:pRg st="2" end="2"/>
                                            </p:txEl>
                                          </p:spTgt>
                                        </p:tgtEl>
                                        <p:attrNameLst>
                                          <p:attrName>ppt_y</p:attrName>
                                        </p:attrNameLst>
                                      </p:cBhvr>
                                      <p:tavLst>
                                        <p:tav tm="0" fmla="#ppt_y-sin(pi*$)/81">
                                          <p:val>
                                            <p:fltVal val="0"/>
                                          </p:val>
                                        </p:tav>
                                        <p:tav tm="100000">
                                          <p:val>
                                            <p:fltVal val="1"/>
                                          </p:val>
                                        </p:tav>
                                      </p:tavLst>
                                    </p:anim>
                                    <p:animScale>
                                      <p:cBhvr>
                                        <p:cTn id="139" dur="26">
                                          <p:stCondLst>
                                            <p:cond delay="650"/>
                                          </p:stCondLst>
                                        </p:cTn>
                                        <p:tgtEl>
                                          <p:spTgt spid="4">
                                            <p:txEl>
                                              <p:pRg st="2" end="2"/>
                                            </p:txEl>
                                          </p:spTgt>
                                        </p:tgtEl>
                                      </p:cBhvr>
                                      <p:to x="100000" y="60000"/>
                                    </p:animScale>
                                    <p:animScale>
                                      <p:cBhvr>
                                        <p:cTn id="140" dur="166" decel="50000">
                                          <p:stCondLst>
                                            <p:cond delay="676"/>
                                          </p:stCondLst>
                                        </p:cTn>
                                        <p:tgtEl>
                                          <p:spTgt spid="4">
                                            <p:txEl>
                                              <p:pRg st="2" end="2"/>
                                            </p:txEl>
                                          </p:spTgt>
                                        </p:tgtEl>
                                      </p:cBhvr>
                                      <p:to x="100000" y="100000"/>
                                    </p:animScale>
                                    <p:animScale>
                                      <p:cBhvr>
                                        <p:cTn id="141" dur="26">
                                          <p:stCondLst>
                                            <p:cond delay="1312"/>
                                          </p:stCondLst>
                                        </p:cTn>
                                        <p:tgtEl>
                                          <p:spTgt spid="4">
                                            <p:txEl>
                                              <p:pRg st="2" end="2"/>
                                            </p:txEl>
                                          </p:spTgt>
                                        </p:tgtEl>
                                      </p:cBhvr>
                                      <p:to x="100000" y="80000"/>
                                    </p:animScale>
                                    <p:animScale>
                                      <p:cBhvr>
                                        <p:cTn id="142" dur="166" decel="50000">
                                          <p:stCondLst>
                                            <p:cond delay="1338"/>
                                          </p:stCondLst>
                                        </p:cTn>
                                        <p:tgtEl>
                                          <p:spTgt spid="4">
                                            <p:txEl>
                                              <p:pRg st="2" end="2"/>
                                            </p:txEl>
                                          </p:spTgt>
                                        </p:tgtEl>
                                      </p:cBhvr>
                                      <p:to x="100000" y="100000"/>
                                    </p:animScale>
                                    <p:animScale>
                                      <p:cBhvr>
                                        <p:cTn id="143" dur="26">
                                          <p:stCondLst>
                                            <p:cond delay="1642"/>
                                          </p:stCondLst>
                                        </p:cTn>
                                        <p:tgtEl>
                                          <p:spTgt spid="4">
                                            <p:txEl>
                                              <p:pRg st="2" end="2"/>
                                            </p:txEl>
                                          </p:spTgt>
                                        </p:tgtEl>
                                      </p:cBhvr>
                                      <p:to x="100000" y="90000"/>
                                    </p:animScale>
                                    <p:animScale>
                                      <p:cBhvr>
                                        <p:cTn id="144" dur="166" decel="50000">
                                          <p:stCondLst>
                                            <p:cond delay="1668"/>
                                          </p:stCondLst>
                                        </p:cTn>
                                        <p:tgtEl>
                                          <p:spTgt spid="4">
                                            <p:txEl>
                                              <p:pRg st="2" end="2"/>
                                            </p:txEl>
                                          </p:spTgt>
                                        </p:tgtEl>
                                      </p:cBhvr>
                                      <p:to x="100000" y="100000"/>
                                    </p:animScale>
                                    <p:animScale>
                                      <p:cBhvr>
                                        <p:cTn id="145" dur="26">
                                          <p:stCondLst>
                                            <p:cond delay="1808"/>
                                          </p:stCondLst>
                                        </p:cTn>
                                        <p:tgtEl>
                                          <p:spTgt spid="4">
                                            <p:txEl>
                                              <p:pRg st="2" end="2"/>
                                            </p:txEl>
                                          </p:spTgt>
                                        </p:tgtEl>
                                      </p:cBhvr>
                                      <p:to x="100000" y="95000"/>
                                    </p:animScale>
                                    <p:animScale>
                                      <p:cBhvr>
                                        <p:cTn id="146" dur="166" decel="50000">
                                          <p:stCondLst>
                                            <p:cond delay="1834"/>
                                          </p:stCondLst>
                                        </p:cTn>
                                        <p:tgtEl>
                                          <p:spTgt spid="4">
                                            <p:txEl>
                                              <p:pRg st="2" end="2"/>
                                            </p:txEl>
                                          </p:spTgt>
                                        </p:tgtEl>
                                      </p:cBhvr>
                                      <p:to x="100000" y="100000"/>
                                    </p:animScale>
                                  </p:childTnLst>
                                </p:cTn>
                              </p:par>
                            </p:childTnLst>
                          </p:cTn>
                        </p:par>
                      </p:childTnLst>
                    </p:cTn>
                  </p:par>
                  <p:par>
                    <p:cTn id="147" fill="hold">
                      <p:stCondLst>
                        <p:cond delay="indefinite"/>
                      </p:stCondLst>
                      <p:childTnLst>
                        <p:par>
                          <p:cTn id="148" fill="hold">
                            <p:stCondLst>
                              <p:cond delay="0"/>
                            </p:stCondLst>
                            <p:childTnLst>
                              <p:par>
                                <p:cTn id="149" presetID="26" presetClass="entr" presetSubtype="0" fill="hold" grpId="0" nodeType="clickEffect">
                                  <p:stCondLst>
                                    <p:cond delay="0"/>
                                  </p:stCondLst>
                                  <p:childTnLst>
                                    <p:set>
                                      <p:cBhvr>
                                        <p:cTn id="150" dur="1" fill="hold">
                                          <p:stCondLst>
                                            <p:cond delay="0"/>
                                          </p:stCondLst>
                                        </p:cTn>
                                        <p:tgtEl>
                                          <p:spTgt spid="4">
                                            <p:txEl>
                                              <p:pRg st="3" end="3"/>
                                            </p:txEl>
                                          </p:spTgt>
                                        </p:tgtEl>
                                        <p:attrNameLst>
                                          <p:attrName>style.visibility</p:attrName>
                                        </p:attrNameLst>
                                      </p:cBhvr>
                                      <p:to>
                                        <p:strVal val="visible"/>
                                      </p:to>
                                    </p:set>
                                    <p:animEffect transition="in" filter="wipe(down)">
                                      <p:cBhvr>
                                        <p:cTn id="151" dur="580">
                                          <p:stCondLst>
                                            <p:cond delay="0"/>
                                          </p:stCondLst>
                                        </p:cTn>
                                        <p:tgtEl>
                                          <p:spTgt spid="4">
                                            <p:txEl>
                                              <p:pRg st="3" end="3"/>
                                            </p:txEl>
                                          </p:spTgt>
                                        </p:tgtEl>
                                      </p:cBhvr>
                                    </p:animEffect>
                                    <p:anim calcmode="lin" valueType="num">
                                      <p:cBhvr>
                                        <p:cTn id="152" dur="1822" tmFilter="0,0; 0.14,0.36; 0.43,0.73; 0.71,0.91; 1.0,1.0">
                                          <p:stCondLst>
                                            <p:cond delay="0"/>
                                          </p:stCondLst>
                                        </p:cTn>
                                        <p:tgtEl>
                                          <p:spTgt spid="4">
                                            <p:txEl>
                                              <p:pRg st="3" end="3"/>
                                            </p:txEl>
                                          </p:spTgt>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4">
                                            <p:txEl>
                                              <p:pRg st="3" end="3"/>
                                            </p:txEl>
                                          </p:spTgt>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4">
                                            <p:txEl>
                                              <p:pRg st="3" end="3"/>
                                            </p:txEl>
                                          </p:spTgt>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4">
                                            <p:txEl>
                                              <p:pRg st="3" end="3"/>
                                            </p:txEl>
                                          </p:spTgt>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4">
                                            <p:txEl>
                                              <p:pRg st="3" end="3"/>
                                            </p:txEl>
                                          </p:spTgt>
                                        </p:tgtEl>
                                        <p:attrNameLst>
                                          <p:attrName>ppt_y</p:attrName>
                                        </p:attrNameLst>
                                      </p:cBhvr>
                                      <p:tavLst>
                                        <p:tav tm="0" fmla="#ppt_y-sin(pi*$)/81">
                                          <p:val>
                                            <p:fltVal val="0"/>
                                          </p:val>
                                        </p:tav>
                                        <p:tav tm="100000">
                                          <p:val>
                                            <p:fltVal val="1"/>
                                          </p:val>
                                        </p:tav>
                                      </p:tavLst>
                                    </p:anim>
                                    <p:animScale>
                                      <p:cBhvr>
                                        <p:cTn id="157" dur="26">
                                          <p:stCondLst>
                                            <p:cond delay="650"/>
                                          </p:stCondLst>
                                        </p:cTn>
                                        <p:tgtEl>
                                          <p:spTgt spid="4">
                                            <p:txEl>
                                              <p:pRg st="3" end="3"/>
                                            </p:txEl>
                                          </p:spTgt>
                                        </p:tgtEl>
                                      </p:cBhvr>
                                      <p:to x="100000" y="60000"/>
                                    </p:animScale>
                                    <p:animScale>
                                      <p:cBhvr>
                                        <p:cTn id="158" dur="166" decel="50000">
                                          <p:stCondLst>
                                            <p:cond delay="676"/>
                                          </p:stCondLst>
                                        </p:cTn>
                                        <p:tgtEl>
                                          <p:spTgt spid="4">
                                            <p:txEl>
                                              <p:pRg st="3" end="3"/>
                                            </p:txEl>
                                          </p:spTgt>
                                        </p:tgtEl>
                                      </p:cBhvr>
                                      <p:to x="100000" y="100000"/>
                                    </p:animScale>
                                    <p:animScale>
                                      <p:cBhvr>
                                        <p:cTn id="159" dur="26">
                                          <p:stCondLst>
                                            <p:cond delay="1312"/>
                                          </p:stCondLst>
                                        </p:cTn>
                                        <p:tgtEl>
                                          <p:spTgt spid="4">
                                            <p:txEl>
                                              <p:pRg st="3" end="3"/>
                                            </p:txEl>
                                          </p:spTgt>
                                        </p:tgtEl>
                                      </p:cBhvr>
                                      <p:to x="100000" y="80000"/>
                                    </p:animScale>
                                    <p:animScale>
                                      <p:cBhvr>
                                        <p:cTn id="160" dur="166" decel="50000">
                                          <p:stCondLst>
                                            <p:cond delay="1338"/>
                                          </p:stCondLst>
                                        </p:cTn>
                                        <p:tgtEl>
                                          <p:spTgt spid="4">
                                            <p:txEl>
                                              <p:pRg st="3" end="3"/>
                                            </p:txEl>
                                          </p:spTgt>
                                        </p:tgtEl>
                                      </p:cBhvr>
                                      <p:to x="100000" y="100000"/>
                                    </p:animScale>
                                    <p:animScale>
                                      <p:cBhvr>
                                        <p:cTn id="161" dur="26">
                                          <p:stCondLst>
                                            <p:cond delay="1642"/>
                                          </p:stCondLst>
                                        </p:cTn>
                                        <p:tgtEl>
                                          <p:spTgt spid="4">
                                            <p:txEl>
                                              <p:pRg st="3" end="3"/>
                                            </p:txEl>
                                          </p:spTgt>
                                        </p:tgtEl>
                                      </p:cBhvr>
                                      <p:to x="100000" y="90000"/>
                                    </p:animScale>
                                    <p:animScale>
                                      <p:cBhvr>
                                        <p:cTn id="162" dur="166" decel="50000">
                                          <p:stCondLst>
                                            <p:cond delay="1668"/>
                                          </p:stCondLst>
                                        </p:cTn>
                                        <p:tgtEl>
                                          <p:spTgt spid="4">
                                            <p:txEl>
                                              <p:pRg st="3" end="3"/>
                                            </p:txEl>
                                          </p:spTgt>
                                        </p:tgtEl>
                                      </p:cBhvr>
                                      <p:to x="100000" y="100000"/>
                                    </p:animScale>
                                    <p:animScale>
                                      <p:cBhvr>
                                        <p:cTn id="163" dur="26">
                                          <p:stCondLst>
                                            <p:cond delay="1808"/>
                                          </p:stCondLst>
                                        </p:cTn>
                                        <p:tgtEl>
                                          <p:spTgt spid="4">
                                            <p:txEl>
                                              <p:pRg st="3" end="3"/>
                                            </p:txEl>
                                          </p:spTgt>
                                        </p:tgtEl>
                                      </p:cBhvr>
                                      <p:to x="100000" y="95000"/>
                                    </p:animScale>
                                    <p:animScale>
                                      <p:cBhvr>
                                        <p:cTn id="164" dur="166" decel="50000">
                                          <p:stCondLst>
                                            <p:cond delay="1834"/>
                                          </p:stCondLst>
                                        </p:cTn>
                                        <p:tgtEl>
                                          <p:spTgt spid="4">
                                            <p:txEl>
                                              <p:pRg st="3" end="3"/>
                                            </p:txEl>
                                          </p:spTgt>
                                        </p:tgtEl>
                                      </p:cBhvr>
                                      <p:to x="100000" y="100000"/>
                                    </p:animScale>
                                  </p:childTnLst>
                                </p:cTn>
                              </p:par>
                            </p:childTnLst>
                          </p:cTn>
                        </p:par>
                      </p:childTnLst>
                    </p:cTn>
                  </p:par>
                  <p:par>
                    <p:cTn id="165" fill="hold">
                      <p:stCondLst>
                        <p:cond delay="indefinite"/>
                      </p:stCondLst>
                      <p:childTnLst>
                        <p:par>
                          <p:cTn id="166" fill="hold">
                            <p:stCondLst>
                              <p:cond delay="0"/>
                            </p:stCondLst>
                            <p:childTnLst>
                              <p:par>
                                <p:cTn id="167" presetID="26" presetClass="entr" presetSubtype="0" fill="hold" grpId="0" nodeType="clickEffect">
                                  <p:stCondLst>
                                    <p:cond delay="0"/>
                                  </p:stCondLst>
                                  <p:childTnLst>
                                    <p:set>
                                      <p:cBhvr>
                                        <p:cTn id="168" dur="1" fill="hold">
                                          <p:stCondLst>
                                            <p:cond delay="0"/>
                                          </p:stCondLst>
                                        </p:cTn>
                                        <p:tgtEl>
                                          <p:spTgt spid="4">
                                            <p:txEl>
                                              <p:pRg st="4" end="4"/>
                                            </p:txEl>
                                          </p:spTgt>
                                        </p:tgtEl>
                                        <p:attrNameLst>
                                          <p:attrName>style.visibility</p:attrName>
                                        </p:attrNameLst>
                                      </p:cBhvr>
                                      <p:to>
                                        <p:strVal val="visible"/>
                                      </p:to>
                                    </p:set>
                                    <p:animEffect transition="in" filter="wipe(down)">
                                      <p:cBhvr>
                                        <p:cTn id="169" dur="580">
                                          <p:stCondLst>
                                            <p:cond delay="0"/>
                                          </p:stCondLst>
                                        </p:cTn>
                                        <p:tgtEl>
                                          <p:spTgt spid="4">
                                            <p:txEl>
                                              <p:pRg st="4" end="4"/>
                                            </p:txEl>
                                          </p:spTgt>
                                        </p:tgtEl>
                                      </p:cBhvr>
                                    </p:animEffect>
                                    <p:anim calcmode="lin" valueType="num">
                                      <p:cBhvr>
                                        <p:cTn id="170" dur="1822" tmFilter="0,0; 0.14,0.36; 0.43,0.73; 0.71,0.91; 1.0,1.0">
                                          <p:stCondLst>
                                            <p:cond delay="0"/>
                                          </p:stCondLst>
                                        </p:cTn>
                                        <p:tgtEl>
                                          <p:spTgt spid="4">
                                            <p:txEl>
                                              <p:pRg st="4" end="4"/>
                                            </p:txEl>
                                          </p:spTgt>
                                        </p:tgtEl>
                                        <p:attrNameLst>
                                          <p:attrName>ppt_x</p:attrName>
                                        </p:attrNameLst>
                                      </p:cBhvr>
                                      <p:tavLst>
                                        <p:tav tm="0">
                                          <p:val>
                                            <p:strVal val="#ppt_x-0.25"/>
                                          </p:val>
                                        </p:tav>
                                        <p:tav tm="100000">
                                          <p:val>
                                            <p:strVal val="#ppt_x"/>
                                          </p:val>
                                        </p:tav>
                                      </p:tavLst>
                                    </p:anim>
                                    <p:anim calcmode="lin" valueType="num">
                                      <p:cBhvr>
                                        <p:cTn id="171" dur="664" tmFilter="0.0,0.0; 0.25,0.07; 0.50,0.2; 0.75,0.467; 1.0,1.0">
                                          <p:stCondLst>
                                            <p:cond delay="0"/>
                                          </p:stCondLst>
                                        </p:cTn>
                                        <p:tgtEl>
                                          <p:spTgt spid="4">
                                            <p:txEl>
                                              <p:pRg st="4" end="4"/>
                                            </p:txEl>
                                          </p:spTgt>
                                        </p:tgtEl>
                                        <p:attrNameLst>
                                          <p:attrName>ppt_y</p:attrName>
                                        </p:attrNameLst>
                                      </p:cBhvr>
                                      <p:tavLst>
                                        <p:tav tm="0" fmla="#ppt_y-sin(pi*$)/3">
                                          <p:val>
                                            <p:fltVal val="0.5"/>
                                          </p:val>
                                        </p:tav>
                                        <p:tav tm="100000">
                                          <p:val>
                                            <p:fltVal val="1"/>
                                          </p:val>
                                        </p:tav>
                                      </p:tavLst>
                                    </p:anim>
                                    <p:anim calcmode="lin" valueType="num">
                                      <p:cBhvr>
                                        <p:cTn id="172" dur="664" tmFilter="0, 0; 0.125,0.2665; 0.25,0.4; 0.375,0.465; 0.5,0.5;  0.625,0.535; 0.75,0.6; 0.875,0.7335; 1,1">
                                          <p:stCondLst>
                                            <p:cond delay="664"/>
                                          </p:stCondLst>
                                        </p:cTn>
                                        <p:tgtEl>
                                          <p:spTgt spid="4">
                                            <p:txEl>
                                              <p:pRg st="4" end="4"/>
                                            </p:txEl>
                                          </p:spTgt>
                                        </p:tgtEl>
                                        <p:attrNameLst>
                                          <p:attrName>ppt_y</p:attrName>
                                        </p:attrNameLst>
                                      </p:cBhvr>
                                      <p:tavLst>
                                        <p:tav tm="0" fmla="#ppt_y-sin(pi*$)/9">
                                          <p:val>
                                            <p:fltVal val="0"/>
                                          </p:val>
                                        </p:tav>
                                        <p:tav tm="100000">
                                          <p:val>
                                            <p:fltVal val="1"/>
                                          </p:val>
                                        </p:tav>
                                      </p:tavLst>
                                    </p:anim>
                                    <p:anim calcmode="lin" valueType="num">
                                      <p:cBhvr>
                                        <p:cTn id="173" dur="332" tmFilter="0, 0; 0.125,0.2665; 0.25,0.4; 0.375,0.465; 0.5,0.5;  0.625,0.535; 0.75,0.6; 0.875,0.7335; 1,1">
                                          <p:stCondLst>
                                            <p:cond delay="1324"/>
                                          </p:stCondLst>
                                        </p:cTn>
                                        <p:tgtEl>
                                          <p:spTgt spid="4">
                                            <p:txEl>
                                              <p:pRg st="4" end="4"/>
                                            </p:txEl>
                                          </p:spTgt>
                                        </p:tgtEl>
                                        <p:attrNameLst>
                                          <p:attrName>ppt_y</p:attrName>
                                        </p:attrNameLst>
                                      </p:cBhvr>
                                      <p:tavLst>
                                        <p:tav tm="0" fmla="#ppt_y-sin(pi*$)/27">
                                          <p:val>
                                            <p:fltVal val="0"/>
                                          </p:val>
                                        </p:tav>
                                        <p:tav tm="100000">
                                          <p:val>
                                            <p:fltVal val="1"/>
                                          </p:val>
                                        </p:tav>
                                      </p:tavLst>
                                    </p:anim>
                                    <p:anim calcmode="lin" valueType="num">
                                      <p:cBhvr>
                                        <p:cTn id="174" dur="164" tmFilter="0, 0; 0.125,0.2665; 0.25,0.4; 0.375,0.465; 0.5,0.5;  0.625,0.535; 0.75,0.6; 0.875,0.7335; 1,1">
                                          <p:stCondLst>
                                            <p:cond delay="1656"/>
                                          </p:stCondLst>
                                        </p:cTn>
                                        <p:tgtEl>
                                          <p:spTgt spid="4">
                                            <p:txEl>
                                              <p:pRg st="4" end="4"/>
                                            </p:txEl>
                                          </p:spTgt>
                                        </p:tgtEl>
                                        <p:attrNameLst>
                                          <p:attrName>ppt_y</p:attrName>
                                        </p:attrNameLst>
                                      </p:cBhvr>
                                      <p:tavLst>
                                        <p:tav tm="0" fmla="#ppt_y-sin(pi*$)/81">
                                          <p:val>
                                            <p:fltVal val="0"/>
                                          </p:val>
                                        </p:tav>
                                        <p:tav tm="100000">
                                          <p:val>
                                            <p:fltVal val="1"/>
                                          </p:val>
                                        </p:tav>
                                      </p:tavLst>
                                    </p:anim>
                                    <p:animScale>
                                      <p:cBhvr>
                                        <p:cTn id="175" dur="26">
                                          <p:stCondLst>
                                            <p:cond delay="650"/>
                                          </p:stCondLst>
                                        </p:cTn>
                                        <p:tgtEl>
                                          <p:spTgt spid="4">
                                            <p:txEl>
                                              <p:pRg st="4" end="4"/>
                                            </p:txEl>
                                          </p:spTgt>
                                        </p:tgtEl>
                                      </p:cBhvr>
                                      <p:to x="100000" y="60000"/>
                                    </p:animScale>
                                    <p:animScale>
                                      <p:cBhvr>
                                        <p:cTn id="176" dur="166" decel="50000">
                                          <p:stCondLst>
                                            <p:cond delay="676"/>
                                          </p:stCondLst>
                                        </p:cTn>
                                        <p:tgtEl>
                                          <p:spTgt spid="4">
                                            <p:txEl>
                                              <p:pRg st="4" end="4"/>
                                            </p:txEl>
                                          </p:spTgt>
                                        </p:tgtEl>
                                      </p:cBhvr>
                                      <p:to x="100000" y="100000"/>
                                    </p:animScale>
                                    <p:animScale>
                                      <p:cBhvr>
                                        <p:cTn id="177" dur="26">
                                          <p:stCondLst>
                                            <p:cond delay="1312"/>
                                          </p:stCondLst>
                                        </p:cTn>
                                        <p:tgtEl>
                                          <p:spTgt spid="4">
                                            <p:txEl>
                                              <p:pRg st="4" end="4"/>
                                            </p:txEl>
                                          </p:spTgt>
                                        </p:tgtEl>
                                      </p:cBhvr>
                                      <p:to x="100000" y="80000"/>
                                    </p:animScale>
                                    <p:animScale>
                                      <p:cBhvr>
                                        <p:cTn id="178" dur="166" decel="50000">
                                          <p:stCondLst>
                                            <p:cond delay="1338"/>
                                          </p:stCondLst>
                                        </p:cTn>
                                        <p:tgtEl>
                                          <p:spTgt spid="4">
                                            <p:txEl>
                                              <p:pRg st="4" end="4"/>
                                            </p:txEl>
                                          </p:spTgt>
                                        </p:tgtEl>
                                      </p:cBhvr>
                                      <p:to x="100000" y="100000"/>
                                    </p:animScale>
                                    <p:animScale>
                                      <p:cBhvr>
                                        <p:cTn id="179" dur="26">
                                          <p:stCondLst>
                                            <p:cond delay="1642"/>
                                          </p:stCondLst>
                                        </p:cTn>
                                        <p:tgtEl>
                                          <p:spTgt spid="4">
                                            <p:txEl>
                                              <p:pRg st="4" end="4"/>
                                            </p:txEl>
                                          </p:spTgt>
                                        </p:tgtEl>
                                      </p:cBhvr>
                                      <p:to x="100000" y="90000"/>
                                    </p:animScale>
                                    <p:animScale>
                                      <p:cBhvr>
                                        <p:cTn id="180" dur="166" decel="50000">
                                          <p:stCondLst>
                                            <p:cond delay="1668"/>
                                          </p:stCondLst>
                                        </p:cTn>
                                        <p:tgtEl>
                                          <p:spTgt spid="4">
                                            <p:txEl>
                                              <p:pRg st="4" end="4"/>
                                            </p:txEl>
                                          </p:spTgt>
                                        </p:tgtEl>
                                      </p:cBhvr>
                                      <p:to x="100000" y="100000"/>
                                    </p:animScale>
                                    <p:animScale>
                                      <p:cBhvr>
                                        <p:cTn id="181" dur="26">
                                          <p:stCondLst>
                                            <p:cond delay="1808"/>
                                          </p:stCondLst>
                                        </p:cTn>
                                        <p:tgtEl>
                                          <p:spTgt spid="4">
                                            <p:txEl>
                                              <p:pRg st="4" end="4"/>
                                            </p:txEl>
                                          </p:spTgt>
                                        </p:tgtEl>
                                      </p:cBhvr>
                                      <p:to x="100000" y="95000"/>
                                    </p:animScale>
                                    <p:animScale>
                                      <p:cBhvr>
                                        <p:cTn id="182" dur="166" decel="50000">
                                          <p:stCondLst>
                                            <p:cond delay="1834"/>
                                          </p:stCondLst>
                                        </p:cTn>
                                        <p:tgtEl>
                                          <p:spTgt spid="4">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9FF33">
            <a:alpha val="39000"/>
          </a:srgb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04900" y="170853"/>
            <a:ext cx="10250488" cy="1218332"/>
          </a:xfrm>
          <a:pattFill prst="pct25">
            <a:fgClr>
              <a:srgbClr val="FFFF66"/>
            </a:fgClr>
            <a:bgClr>
              <a:schemeClr val="bg1"/>
            </a:bgClr>
          </a:pattFill>
        </p:spPr>
        <p:txBody>
          <a:bodyPr>
            <a:noAutofit/>
          </a:bodyPr>
          <a:lstStyle/>
          <a:p>
            <a:pPr algn="ctr"/>
            <a:r>
              <a:rPr lang="en-US" b="1" dirty="0" smtClean="0">
                <a:solidFill>
                  <a:schemeClr val="accent6">
                    <a:lumMod val="75000"/>
                  </a:schemeClr>
                </a:solidFill>
                <a:latin typeface="Bradley Hand ITC" panose="03070402050302030203" pitchFamily="66" charset="0"/>
              </a:rPr>
              <a:t>This is a note from your mother. Write a shopping list.</a:t>
            </a:r>
            <a:endParaRPr lang="ru-RU" b="1" dirty="0">
              <a:solidFill>
                <a:schemeClr val="accent6">
                  <a:lumMod val="75000"/>
                </a:schemeClr>
              </a:solidFill>
            </a:endParaRPr>
          </a:p>
        </p:txBody>
      </p:sp>
      <p:sp>
        <p:nvSpPr>
          <p:cNvPr id="3" name="Текст 2"/>
          <p:cNvSpPr>
            <a:spLocks noGrp="1"/>
          </p:cNvSpPr>
          <p:nvPr>
            <p:ph type="body" idx="1"/>
          </p:nvPr>
        </p:nvSpPr>
        <p:spPr>
          <a:ln>
            <a:solidFill>
              <a:schemeClr val="bg1"/>
            </a:solidFill>
          </a:ln>
        </p:spPr>
        <p:txBody>
          <a:bodyPr/>
          <a:lstStyle/>
          <a:p>
            <a:pPr algn="ctr"/>
            <a:endParaRPr lang="ru-RU" i="1" dirty="0">
              <a:solidFill>
                <a:srgbClr val="FF0000"/>
              </a:solidFill>
            </a:endParaRPr>
          </a:p>
        </p:txBody>
      </p:sp>
      <p:sp>
        <p:nvSpPr>
          <p:cNvPr id="4" name="Объект 3"/>
          <p:cNvSpPr>
            <a:spLocks noGrp="1"/>
          </p:cNvSpPr>
          <p:nvPr>
            <p:ph sz="half" idx="2"/>
          </p:nvPr>
        </p:nvSpPr>
        <p:spPr>
          <a:xfrm>
            <a:off x="115374" y="1549400"/>
            <a:ext cx="4939584" cy="4429248"/>
          </a:xfrm>
          <a:pattFill prst="pct75">
            <a:fgClr>
              <a:srgbClr val="FFFF66"/>
            </a:fgClr>
            <a:bgClr>
              <a:srgbClr val="FFFF66"/>
            </a:bgClr>
          </a:pattFill>
          <a:ln>
            <a:solidFill>
              <a:srgbClr val="FF0000">
                <a:alpha val="19000"/>
              </a:srgbClr>
            </a:solidFill>
          </a:ln>
        </p:spPr>
        <p:txBody>
          <a:bodyPr/>
          <a:lstStyle/>
          <a:p>
            <a:pPr marL="0" indent="0">
              <a:buNone/>
            </a:pPr>
            <a:endParaRPr lang="en-US" b="1" dirty="0" smtClean="0">
              <a:latin typeface="Bradley Hand ITC" panose="03070402050302030203" pitchFamily="66" charset="0"/>
            </a:endParaRPr>
          </a:p>
          <a:p>
            <a:pPr marL="0" indent="0">
              <a:buNone/>
            </a:pPr>
            <a:r>
              <a:rPr lang="en-US" b="1" dirty="0" smtClean="0">
                <a:latin typeface="Bradley Hand ITC" panose="03070402050302030203" pitchFamily="66" charset="0"/>
              </a:rPr>
              <a:t>My dear,</a:t>
            </a:r>
          </a:p>
          <a:p>
            <a:pPr marL="0" indent="0">
              <a:buNone/>
            </a:pPr>
            <a:r>
              <a:rPr lang="en-US" b="1" dirty="0">
                <a:latin typeface="Bradley Hand ITC" panose="03070402050302030203" pitchFamily="66" charset="0"/>
              </a:rPr>
              <a:t> </a:t>
            </a:r>
            <a:r>
              <a:rPr lang="en-US" b="1" dirty="0" smtClean="0">
                <a:latin typeface="Bradley Hand ITC" panose="03070402050302030203" pitchFamily="66" charset="0"/>
              </a:rPr>
              <a:t>   We’ve got some salt, but we haven’t got any sugar. We’ve got some milk, but we haven’t got any butter. We’ve got some flour, but we need some apples and eggs.</a:t>
            </a:r>
          </a:p>
          <a:p>
            <a:pPr marL="0" indent="0">
              <a:buNone/>
            </a:pPr>
            <a:r>
              <a:rPr lang="en-US" b="1" dirty="0">
                <a:latin typeface="Bradley Hand ITC" panose="03070402050302030203" pitchFamily="66" charset="0"/>
              </a:rPr>
              <a:t> </a:t>
            </a:r>
            <a:r>
              <a:rPr lang="en-US" b="1" dirty="0" smtClean="0">
                <a:latin typeface="Bradley Hand ITC" panose="03070402050302030203" pitchFamily="66" charset="0"/>
              </a:rPr>
              <a:t>  Mummy</a:t>
            </a:r>
          </a:p>
          <a:p>
            <a:pPr marL="0" indent="0">
              <a:buNone/>
            </a:pPr>
            <a:endParaRPr lang="ru-RU" dirty="0"/>
          </a:p>
        </p:txBody>
      </p:sp>
      <p:sp>
        <p:nvSpPr>
          <p:cNvPr id="5" name="Текст 4"/>
          <p:cNvSpPr>
            <a:spLocks noGrp="1"/>
          </p:cNvSpPr>
          <p:nvPr>
            <p:ph type="body" sz="quarter" idx="3"/>
          </p:nvPr>
        </p:nvSpPr>
        <p:spPr>
          <a:xfrm>
            <a:off x="6172200" y="1681163"/>
            <a:ext cx="5183188" cy="823912"/>
          </a:xfrm>
          <a:ln>
            <a:noFill/>
          </a:ln>
        </p:spPr>
        <p:txBody>
          <a:bodyPr>
            <a:normAutofit lnSpcReduction="10000"/>
          </a:bodyPr>
          <a:lstStyle/>
          <a:p>
            <a:endParaRPr lang="en-US" i="1" dirty="0" smtClean="0">
              <a:solidFill>
                <a:srgbClr val="FF0000"/>
              </a:solidFill>
              <a:latin typeface="Bradley Hand ITC" panose="03070402050302030203" pitchFamily="66" charset="0"/>
            </a:endParaRPr>
          </a:p>
          <a:p>
            <a:r>
              <a:rPr lang="en-US" i="1" dirty="0" smtClean="0">
                <a:solidFill>
                  <a:srgbClr val="FF0000"/>
                </a:solidFill>
                <a:latin typeface="Bradley Hand ITC" panose="03070402050302030203" pitchFamily="66" charset="0"/>
              </a:rPr>
              <a:t>                                                                                                 </a:t>
            </a:r>
            <a:endParaRPr lang="ru-RU" sz="9600" i="1" dirty="0" smtClean="0">
              <a:solidFill>
                <a:srgbClr val="FF0000"/>
              </a:solidFill>
            </a:endParaRPr>
          </a:p>
          <a:p>
            <a:endParaRPr lang="ru-RU" sz="9600" dirty="0"/>
          </a:p>
        </p:txBody>
      </p:sp>
      <p:sp>
        <p:nvSpPr>
          <p:cNvPr id="6" name="Объект 5"/>
          <p:cNvSpPr>
            <a:spLocks noGrp="1"/>
          </p:cNvSpPr>
          <p:nvPr>
            <p:ph sz="quarter" idx="4"/>
          </p:nvPr>
        </p:nvSpPr>
        <p:spPr>
          <a:xfrm>
            <a:off x="6987101" y="1549401"/>
            <a:ext cx="4882513" cy="4429248"/>
          </a:xfrm>
          <a:pattFill prst="pct5">
            <a:fgClr>
              <a:srgbClr val="FFFF66"/>
            </a:fgClr>
            <a:bgClr>
              <a:schemeClr val="accent4">
                <a:lumMod val="60000"/>
                <a:lumOff val="40000"/>
              </a:schemeClr>
            </a:bgClr>
          </a:pattFill>
          <a:ln>
            <a:solidFill>
              <a:srgbClr val="FF0000"/>
            </a:solidFill>
          </a:ln>
        </p:spPr>
        <p:txBody>
          <a:bodyPr/>
          <a:lstStyle/>
          <a:p>
            <a:pPr marL="0" indent="0">
              <a:buNone/>
            </a:pPr>
            <a:endParaRPr lang="en-US" b="1" dirty="0" smtClean="0">
              <a:latin typeface="Bradley Hand ITC" panose="03070402050302030203" pitchFamily="66" charset="0"/>
            </a:endParaRPr>
          </a:p>
          <a:p>
            <a:pPr marL="0" indent="0">
              <a:buNone/>
            </a:pPr>
            <a:r>
              <a:rPr lang="en-US" b="1" dirty="0" smtClean="0">
                <a:latin typeface="Bradley Hand ITC" panose="03070402050302030203" pitchFamily="66" charset="0"/>
              </a:rPr>
              <a:t>My dear,</a:t>
            </a:r>
          </a:p>
          <a:p>
            <a:pPr marL="0" indent="0">
              <a:buNone/>
            </a:pPr>
            <a:r>
              <a:rPr lang="en-US" b="1" dirty="0" smtClean="0">
                <a:latin typeface="Bradley Hand ITC" panose="03070402050302030203" pitchFamily="66" charset="0"/>
              </a:rPr>
              <a:t>     We’ve got some sugar, but we haven’t got any salt. We’ve got some beets, but we haven’t got any potatoes and onions. We’ve got some carrots, but we need some cabbage and tomatoes.</a:t>
            </a:r>
          </a:p>
          <a:p>
            <a:pPr marL="0" indent="0">
              <a:buNone/>
            </a:pPr>
            <a:r>
              <a:rPr lang="en-US" b="1" dirty="0" smtClean="0">
                <a:latin typeface="Bradley Hand ITC" panose="03070402050302030203" pitchFamily="66" charset="0"/>
              </a:rPr>
              <a:t>   Mummy</a:t>
            </a:r>
          </a:p>
          <a:p>
            <a:endParaRPr lang="ru-RU" dirty="0"/>
          </a:p>
        </p:txBody>
      </p:sp>
      <p:pic>
        <p:nvPicPr>
          <p:cNvPr id="6146" name="Picture 2" descr="https://thetomatos.com/wp-content/uploads/2016/09/school-pen-clipar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9183" y="1912876"/>
            <a:ext cx="1186982" cy="137331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dcicomp.com/shopping-list-7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38164">
            <a:off x="5271769" y="4100512"/>
            <a:ext cx="1498519" cy="2493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49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randombar(horizontal)">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
                                            <p:bg/>
                                          </p:spTgt>
                                        </p:tgtEl>
                                        <p:attrNameLst>
                                          <p:attrName>style.visibility</p:attrName>
                                        </p:attrNameLst>
                                      </p:cBhvr>
                                      <p:to>
                                        <p:strVal val="visible"/>
                                      </p:to>
                                    </p:set>
                                    <p:animEffect transition="in" filter="randombar(horizontal)">
                                      <p:cBhvr>
                                        <p:cTn id="27" dur="500"/>
                                        <p:tgtEl>
                                          <p:spTgt spid="6">
                                            <p:bg/>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4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6"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35000">
              <a:schemeClr val="accent4">
                <a:lumMod val="40000"/>
                <a:lumOff val="60000"/>
                <a:alpha val="92000"/>
              </a:schemeClr>
            </a:gs>
            <a:gs pos="75000">
              <a:schemeClr val="accent1">
                <a:lumMod val="45000"/>
                <a:lumOff val="55000"/>
              </a:schemeClr>
            </a:gs>
            <a:gs pos="9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Пингвидэнс">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0" y="1512277"/>
            <a:ext cx="8190524" cy="4607170"/>
          </a:xfrm>
          <a:prstGeom prst="rect">
            <a:avLst/>
          </a:prstGeom>
        </p:spPr>
      </p:pic>
      <p:sp>
        <p:nvSpPr>
          <p:cNvPr id="3" name="Скругленный прямоугольник 2"/>
          <p:cNvSpPr/>
          <p:nvPr/>
        </p:nvSpPr>
        <p:spPr>
          <a:xfrm>
            <a:off x="3464170" y="140677"/>
            <a:ext cx="6172200" cy="1107831"/>
          </a:xfrm>
          <a:prstGeom prst="roundRect">
            <a:avLst/>
          </a:prstGeom>
          <a:solidFill>
            <a:schemeClr val="accent4">
              <a:lumMod val="60000"/>
              <a:lumOff val="40000"/>
            </a:schemeClr>
          </a:solidFill>
          <a:ln w="38100">
            <a:solidFill>
              <a:srgbClr val="00B0F0"/>
            </a:solidFill>
          </a:ln>
          <a:effectLst>
            <a:glow rad="139700">
              <a:schemeClr val="accent5">
                <a:satMod val="175000"/>
                <a:alpha val="40000"/>
              </a:schemeClr>
            </a:glow>
            <a:outerShdw blurRad="50800" dist="38100" dir="16200000" rotWithShape="0">
              <a:prstClr val="black">
                <a:alpha val="40000"/>
              </a:prstClr>
            </a:outerShdw>
            <a:reflection blurRad="6350" stA="50000" endA="300" endPos="55000" dir="5400000" sy="-100000" algn="bl" rotWithShape="0"/>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tx2">
                    <a:lumMod val="50000"/>
                  </a:schemeClr>
                </a:solidFill>
                <a:latin typeface="Bradley Hand ITC" panose="03070402050302030203" pitchFamily="66" charset="0"/>
              </a:rPr>
              <a:t>Let’s have a break!</a:t>
            </a:r>
            <a:endParaRPr lang="ru-RU" sz="4400" b="1" dirty="0">
              <a:solidFill>
                <a:schemeClr val="tx2">
                  <a:lumMod val="50000"/>
                </a:schemeClr>
              </a:solidFill>
            </a:endParaRPr>
          </a:p>
        </p:txBody>
      </p:sp>
      <p:sp>
        <p:nvSpPr>
          <p:cNvPr id="5" name="Прямоугольник 4"/>
          <p:cNvSpPr/>
          <p:nvPr/>
        </p:nvSpPr>
        <p:spPr>
          <a:xfrm>
            <a:off x="203200" y="1512276"/>
            <a:ext cx="1727200" cy="4607171"/>
          </a:xfrm>
          <a:prstGeom prst="rect">
            <a:avLst/>
          </a:prstGeom>
          <a:solidFill>
            <a:schemeClr val="accent1">
              <a:lumMod val="20000"/>
              <a:lumOff val="80000"/>
            </a:schemeClr>
          </a:solidFill>
          <a:ln w="38100">
            <a:solidFill>
              <a:srgbClr val="0070C0"/>
            </a:solidFill>
          </a:ln>
          <a:effectLst>
            <a:glow rad="139700">
              <a:schemeClr val="accent5">
                <a:satMod val="175000"/>
                <a:alpha val="40000"/>
              </a:schemeClr>
            </a:glo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Put your hands up in the air and shake your </a:t>
            </a:r>
            <a:r>
              <a:rPr lang="en-US" b="1" dirty="0" smtClean="0">
                <a:solidFill>
                  <a:schemeClr val="tx1"/>
                </a:solidFill>
                <a:latin typeface="Times New Roman" panose="02020603050405020304" pitchFamily="18" charset="0"/>
                <a:cs typeface="Times New Roman" panose="02020603050405020304" pitchFamily="18" charset="0"/>
              </a:rPr>
              <a:t>body </a:t>
            </a:r>
            <a:r>
              <a:rPr lang="en-US" b="1" dirty="0">
                <a:solidFill>
                  <a:schemeClr val="tx1"/>
                </a:solidFill>
                <a:latin typeface="Times New Roman" panose="02020603050405020304" pitchFamily="18" charset="0"/>
                <a:cs typeface="Times New Roman" panose="02020603050405020304" pitchFamily="18" charset="0"/>
              </a:rPr>
              <a:t>round Hand up on your toes and turn around </a:t>
            </a:r>
            <a:r>
              <a:rPr lang="en-US" b="1" dirty="0" smtClean="0">
                <a:solidFill>
                  <a:schemeClr val="tx1"/>
                </a:solidFill>
                <a:latin typeface="Times New Roman" panose="02020603050405020304" pitchFamily="18" charset="0"/>
                <a:cs typeface="Times New Roman" panose="02020603050405020304" pitchFamily="18" charset="0"/>
              </a:rPr>
              <a:t> </a:t>
            </a:r>
            <a:endParaRPr lang="ru-RU" b="1" dirty="0" smtClean="0">
              <a:solidFill>
                <a:schemeClr val="tx1"/>
              </a:solidFill>
              <a:latin typeface="Times New Roman" panose="02020603050405020304" pitchFamily="18" charset="0"/>
              <a:cs typeface="Times New Roman" panose="02020603050405020304" pitchFamily="18" charset="0"/>
            </a:endParaRPr>
          </a:p>
          <a:p>
            <a:pPr algn="ctr"/>
            <a:r>
              <a:rPr lang="en-US" b="1" dirty="0" smtClean="0">
                <a:solidFill>
                  <a:schemeClr val="tx1"/>
                </a:solidFill>
                <a:latin typeface="Times New Roman" panose="02020603050405020304" pitchFamily="18" charset="0"/>
                <a:cs typeface="Times New Roman" panose="02020603050405020304" pitchFamily="18" charset="0"/>
              </a:rPr>
              <a:t>Hands </a:t>
            </a:r>
            <a:r>
              <a:rPr lang="en-US" b="1" dirty="0">
                <a:solidFill>
                  <a:schemeClr val="tx1"/>
                </a:solidFill>
                <a:latin typeface="Times New Roman" panose="02020603050405020304" pitchFamily="18" charset="0"/>
                <a:cs typeface="Times New Roman" panose="02020603050405020304" pitchFamily="18" charset="0"/>
              </a:rPr>
              <a:t>way up high, hands way down low Stamp with your feet and jump, jump, jump</a:t>
            </a:r>
            <a:r>
              <a:rPr lang="en-US" dirty="0"/>
              <a:t>﻿</a:t>
            </a:r>
            <a:endParaRPr lang="ru-RU" dirty="0"/>
          </a:p>
        </p:txBody>
      </p:sp>
    </p:spTree>
    <p:extLst>
      <p:ext uri="{BB962C8B-B14F-4D97-AF65-F5344CB8AC3E}">
        <p14:creationId xmlns:p14="http://schemas.microsoft.com/office/powerpoint/2010/main" val="31259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video>
              <p:cMediaNode vol="80000">
                <p:cTn id="14" fill="hold" display="0">
                  <p:stCondLst>
                    <p:cond delay="indefinite"/>
                  </p:stCondLst>
                </p:cTn>
                <p:tgtEl>
                  <p:spTgt spid="2"/>
                </p:tgtEl>
              </p:cMediaNode>
            </p:video>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7989277" cy="1325563"/>
          </a:xfrm>
        </p:spPr>
        <p:txBody>
          <a:bodyPr/>
          <a:lstStyle/>
          <a:p>
            <a:pPr algn="ctr"/>
            <a:r>
              <a:rPr lang="en-US" b="1" dirty="0" smtClean="0">
                <a:solidFill>
                  <a:srgbClr val="0070C0"/>
                </a:solidFill>
                <a:latin typeface="Bradley Hand ITC" panose="03070402050302030203" pitchFamily="66" charset="0"/>
              </a:rPr>
              <a:t>Match the English proverbs to the Russian translation. </a:t>
            </a:r>
            <a:endParaRPr lang="ru-RU" b="1" dirty="0">
              <a:solidFill>
                <a:srgbClr val="0070C0"/>
              </a:solidFill>
            </a:endParaRPr>
          </a:p>
        </p:txBody>
      </p:sp>
      <p:sp>
        <p:nvSpPr>
          <p:cNvPr id="3" name="Объект 2"/>
          <p:cNvSpPr>
            <a:spLocks noGrp="1"/>
          </p:cNvSpPr>
          <p:nvPr>
            <p:ph sz="half" idx="1"/>
          </p:nvPr>
        </p:nvSpPr>
        <p:spPr>
          <a:xfrm>
            <a:off x="838200" y="1825625"/>
            <a:ext cx="4964724" cy="4351338"/>
          </a:xfrm>
        </p:spPr>
        <p:txBody>
          <a:bodyPr>
            <a:normAutofit fontScale="70000" lnSpcReduction="20000"/>
          </a:bodyPr>
          <a:lstStyle/>
          <a:p>
            <a:r>
              <a:rPr lang="en-US" sz="3300" b="1" dirty="0" smtClean="0">
                <a:solidFill>
                  <a:srgbClr val="00B0F0"/>
                </a:solidFill>
              </a:rPr>
              <a:t>1. Appetite comes with the eating.</a:t>
            </a:r>
          </a:p>
          <a:p>
            <a:r>
              <a:rPr lang="en-US" sz="3300" b="1" dirty="0" smtClean="0">
                <a:solidFill>
                  <a:srgbClr val="00B0F0"/>
                </a:solidFill>
              </a:rPr>
              <a:t>2. Bread is the staff of life.</a:t>
            </a:r>
          </a:p>
          <a:p>
            <a:r>
              <a:rPr lang="en-US" sz="3300" b="1" dirty="0" smtClean="0">
                <a:solidFill>
                  <a:srgbClr val="00B0F0"/>
                </a:solidFill>
              </a:rPr>
              <a:t>3. Canine appetite.</a:t>
            </a:r>
          </a:p>
          <a:p>
            <a:r>
              <a:rPr lang="en-US" sz="3300" b="1" dirty="0" smtClean="0">
                <a:solidFill>
                  <a:srgbClr val="00B0F0"/>
                </a:solidFill>
              </a:rPr>
              <a:t>4. Eat at pleasure, drink with measure.</a:t>
            </a:r>
          </a:p>
          <a:p>
            <a:r>
              <a:rPr lang="en-US" sz="3300" b="1" dirty="0" smtClean="0">
                <a:solidFill>
                  <a:srgbClr val="00B0F0"/>
                </a:solidFill>
              </a:rPr>
              <a:t>5. </a:t>
            </a:r>
            <a:r>
              <a:rPr lang="en-US" sz="3300" b="1" dirty="0">
                <a:solidFill>
                  <a:srgbClr val="00B0F0"/>
                </a:solidFill>
              </a:rPr>
              <a:t>Eggs can't teach a hen.</a:t>
            </a:r>
          </a:p>
          <a:p>
            <a:r>
              <a:rPr lang="en-US" sz="3300" b="1" dirty="0" smtClean="0">
                <a:solidFill>
                  <a:srgbClr val="00B0F0"/>
                </a:solidFill>
              </a:rPr>
              <a:t>6.</a:t>
            </a:r>
            <a:r>
              <a:rPr lang="en-US" sz="3300" b="1" dirty="0">
                <a:solidFill>
                  <a:srgbClr val="00B0F0"/>
                </a:solidFill>
              </a:rPr>
              <a:t> The first wealth is health.</a:t>
            </a:r>
          </a:p>
          <a:p>
            <a:r>
              <a:rPr lang="en-US" sz="3300" b="1" dirty="0" smtClean="0">
                <a:solidFill>
                  <a:srgbClr val="00B0F0"/>
                </a:solidFill>
              </a:rPr>
              <a:t>7.</a:t>
            </a:r>
            <a:r>
              <a:rPr lang="en-US" sz="3300" b="1" dirty="0">
                <a:solidFill>
                  <a:srgbClr val="00B0F0"/>
                </a:solidFill>
              </a:rPr>
              <a:t> An apple a day </a:t>
            </a:r>
            <a:r>
              <a:rPr lang="en-US" sz="3300" b="1" dirty="0" smtClean="0">
                <a:solidFill>
                  <a:srgbClr val="00B0F0"/>
                </a:solidFill>
              </a:rPr>
              <a:t>keeps the </a:t>
            </a:r>
            <a:r>
              <a:rPr lang="en-US" sz="3300" b="1" dirty="0">
                <a:solidFill>
                  <a:srgbClr val="00B0F0"/>
                </a:solidFill>
              </a:rPr>
              <a:t>doctor away</a:t>
            </a:r>
            <a:r>
              <a:rPr lang="en-US" sz="3300" b="1" dirty="0" smtClean="0">
                <a:solidFill>
                  <a:srgbClr val="00B0F0"/>
                </a:solidFill>
              </a:rPr>
              <a:t>.</a:t>
            </a:r>
          </a:p>
          <a:p>
            <a:r>
              <a:rPr lang="en-US" sz="3300" b="1" dirty="0" smtClean="0">
                <a:solidFill>
                  <a:srgbClr val="00B0F0"/>
                </a:solidFill>
              </a:rPr>
              <a:t>8.</a:t>
            </a:r>
            <a:r>
              <a:rPr lang="en-US" sz="3300" b="1" dirty="0">
                <a:solidFill>
                  <a:srgbClr val="00B0F0"/>
                </a:solidFill>
              </a:rPr>
              <a:t> One man’s meat is another man’s poison. </a:t>
            </a:r>
          </a:p>
          <a:p>
            <a:r>
              <a:rPr lang="en-US" sz="3300" b="1" dirty="0" smtClean="0">
                <a:solidFill>
                  <a:srgbClr val="00B0F0"/>
                </a:solidFill>
              </a:rPr>
              <a:t>9.</a:t>
            </a:r>
            <a:r>
              <a:rPr lang="en-US" sz="3300" b="1" dirty="0">
                <a:solidFill>
                  <a:srgbClr val="00B0F0"/>
                </a:solidFill>
              </a:rPr>
              <a:t> I am as hungry as a hunter. </a:t>
            </a:r>
          </a:p>
          <a:p>
            <a:endParaRPr lang="en-US" sz="3300" dirty="0"/>
          </a:p>
          <a:p>
            <a:endParaRPr lang="ru-RU" dirty="0"/>
          </a:p>
        </p:txBody>
      </p:sp>
      <p:sp>
        <p:nvSpPr>
          <p:cNvPr id="4" name="Объект 3"/>
          <p:cNvSpPr>
            <a:spLocks noGrp="1"/>
          </p:cNvSpPr>
          <p:nvPr>
            <p:ph sz="half" idx="2"/>
          </p:nvPr>
        </p:nvSpPr>
        <p:spPr>
          <a:xfrm>
            <a:off x="5802924" y="1825625"/>
            <a:ext cx="5205046" cy="4351338"/>
          </a:xfrm>
        </p:spPr>
        <p:txBody>
          <a:bodyPr>
            <a:normAutofit fontScale="70000" lnSpcReduction="20000"/>
          </a:bodyPr>
          <a:lstStyle/>
          <a:p>
            <a:r>
              <a:rPr lang="en-US" sz="3400" b="1" dirty="0" smtClean="0">
                <a:solidFill>
                  <a:srgbClr val="7030A0"/>
                </a:solidFill>
              </a:rPr>
              <a:t>1.</a:t>
            </a:r>
            <a:r>
              <a:rPr lang="ru-RU" sz="3400" b="1" dirty="0" smtClean="0">
                <a:solidFill>
                  <a:srgbClr val="7030A0"/>
                </a:solidFill>
              </a:rPr>
              <a:t> Хлеб на ноги ставит, а вино с ног валит.</a:t>
            </a:r>
          </a:p>
          <a:p>
            <a:r>
              <a:rPr lang="ru-RU" sz="3400" b="1" dirty="0" smtClean="0">
                <a:solidFill>
                  <a:srgbClr val="7030A0"/>
                </a:solidFill>
              </a:rPr>
              <a:t>2. Яйца курицу не учат.</a:t>
            </a:r>
          </a:p>
          <a:p>
            <a:r>
              <a:rPr lang="ru-RU" sz="3400" b="1" dirty="0" smtClean="0">
                <a:solidFill>
                  <a:srgbClr val="7030A0"/>
                </a:solidFill>
              </a:rPr>
              <a:t>3. Я голодный, как волк.</a:t>
            </a:r>
          </a:p>
          <a:p>
            <a:r>
              <a:rPr lang="ru-RU" sz="3400" b="1" dirty="0" smtClean="0">
                <a:solidFill>
                  <a:srgbClr val="7030A0"/>
                </a:solidFill>
              </a:rPr>
              <a:t>4. Аппетит приходит во время еды.</a:t>
            </a:r>
          </a:p>
          <a:p>
            <a:r>
              <a:rPr lang="ru-RU" sz="3400" b="1" dirty="0" smtClean="0">
                <a:solidFill>
                  <a:srgbClr val="7030A0"/>
                </a:solidFill>
              </a:rPr>
              <a:t>5. Здоровье-главное богатство.</a:t>
            </a:r>
          </a:p>
          <a:p>
            <a:r>
              <a:rPr lang="ru-RU" sz="3400" b="1" dirty="0" smtClean="0">
                <a:solidFill>
                  <a:srgbClr val="7030A0"/>
                </a:solidFill>
              </a:rPr>
              <a:t>6. Волчий аппетит.</a:t>
            </a:r>
          </a:p>
          <a:p>
            <a:r>
              <a:rPr lang="ru-RU" sz="3400" b="1" dirty="0" smtClean="0">
                <a:solidFill>
                  <a:srgbClr val="7030A0"/>
                </a:solidFill>
              </a:rPr>
              <a:t>7. Хлеб всему голова.</a:t>
            </a:r>
          </a:p>
          <a:p>
            <a:r>
              <a:rPr lang="ru-RU" sz="3400" b="1" dirty="0" smtClean="0">
                <a:solidFill>
                  <a:srgbClr val="7030A0"/>
                </a:solidFill>
              </a:rPr>
              <a:t>8. Яблоко в день- и доктор не нужен.</a:t>
            </a:r>
          </a:p>
          <a:p>
            <a:r>
              <a:rPr lang="ru-RU" sz="3400" b="1" dirty="0" smtClean="0">
                <a:solidFill>
                  <a:srgbClr val="7030A0"/>
                </a:solidFill>
              </a:rPr>
              <a:t>9. Что для одного еда, то для другого яд.</a:t>
            </a:r>
          </a:p>
          <a:p>
            <a:endParaRPr lang="ru-RU" dirty="0"/>
          </a:p>
        </p:txBody>
      </p:sp>
      <p:pic>
        <p:nvPicPr>
          <p:cNvPr id="7170" name="Picture 2" descr="http://minemshop.ru/images/books_covers/10106082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44271" y="3956538"/>
            <a:ext cx="1553774" cy="2655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97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mph" presetSubtype="0" fill="hold" nodeType="clickEffect">
                                  <p:stCondLst>
                                    <p:cond delay="0"/>
                                  </p:stCondLst>
                                  <p:childTnLst>
                                    <p:animClr clrSpc="hsl" dir="cw">
                                      <p:cBhvr override="childStyle">
                                        <p:cTn id="11" dur="500" fill="hold"/>
                                        <p:tgtEl>
                                          <p:spTgt spid="7170"/>
                                        </p:tgtEl>
                                        <p:attrNameLst>
                                          <p:attrName>style.color</p:attrName>
                                        </p:attrNameLst>
                                      </p:cBhvr>
                                      <p:by>
                                        <p:hsl h="0" s="-12549" l="-25098"/>
                                      </p:by>
                                    </p:animClr>
                                    <p:animClr clrSpc="hsl" dir="cw">
                                      <p:cBhvr>
                                        <p:cTn id="12" dur="500" fill="hold"/>
                                        <p:tgtEl>
                                          <p:spTgt spid="7170"/>
                                        </p:tgtEl>
                                        <p:attrNameLst>
                                          <p:attrName>fillcolor</p:attrName>
                                        </p:attrNameLst>
                                      </p:cBhvr>
                                      <p:by>
                                        <p:hsl h="0" s="-12549" l="-25098"/>
                                      </p:by>
                                    </p:animClr>
                                    <p:animClr clrSpc="hsl" dir="cw">
                                      <p:cBhvr>
                                        <p:cTn id="13" dur="500" fill="hold"/>
                                        <p:tgtEl>
                                          <p:spTgt spid="7170"/>
                                        </p:tgtEl>
                                        <p:attrNameLst>
                                          <p:attrName>stroke.color</p:attrName>
                                        </p:attrNameLst>
                                      </p:cBhvr>
                                      <p:by>
                                        <p:hsl h="0" s="-12549" l="-25098"/>
                                      </p:by>
                                    </p:animClr>
                                    <p:set>
                                      <p:cBhvr>
                                        <p:cTn id="14" dur="500" fill="hold"/>
                                        <p:tgtEl>
                                          <p:spTgt spid="7170"/>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barn(inVertical)">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barn(inVertical)">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barn(inVertical)">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barn(inVertical)">
                                      <p:cBhvr>
                                        <p:cTn id="39" dur="500"/>
                                        <p:tgtEl>
                                          <p:spTgt spid="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barn(inVertical)">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barn(inVertical)">
                                      <p:cBhvr>
                                        <p:cTn id="49" dur="500"/>
                                        <p:tgtEl>
                                          <p:spTgt spid="3">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barn(inVertical)">
                                      <p:cBhvr>
                                        <p:cTn id="54" dur="500"/>
                                        <p:tgtEl>
                                          <p:spTgt spid="3">
                                            <p:txEl>
                                              <p:pRg st="7" end="7"/>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animEffect transition="in" filter="barn(inVertical)">
                                      <p:cBhvr>
                                        <p:cTn id="59" dur="500"/>
                                        <p:tgtEl>
                                          <p:spTgt spid="3">
                                            <p:txEl>
                                              <p:pRg st="8" end="8"/>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4">
                                            <p:txEl>
                                              <p:pRg st="0" end="0"/>
                                            </p:txEl>
                                          </p:spTgt>
                                        </p:tgtEl>
                                        <p:attrNameLst>
                                          <p:attrName>style.visibility</p:attrName>
                                        </p:attrNameLst>
                                      </p:cBhvr>
                                      <p:to>
                                        <p:strVal val="visible"/>
                                      </p:to>
                                    </p:set>
                                    <p:anim calcmode="lin" valueType="num">
                                      <p:cBhvr>
                                        <p:cTn id="64"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65"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66" dur="500"/>
                                        <p:tgtEl>
                                          <p:spTgt spid="4">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4">
                                            <p:txEl>
                                              <p:pRg st="1" end="1"/>
                                            </p:txEl>
                                          </p:spTgt>
                                        </p:tgtEl>
                                        <p:attrNameLst>
                                          <p:attrName>style.visibility</p:attrName>
                                        </p:attrNameLst>
                                      </p:cBhvr>
                                      <p:to>
                                        <p:strVal val="visible"/>
                                      </p:to>
                                    </p:set>
                                    <p:anim calcmode="lin" valueType="num">
                                      <p:cBhvr>
                                        <p:cTn id="71"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72"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73" dur="500"/>
                                        <p:tgtEl>
                                          <p:spTgt spid="4">
                                            <p:txEl>
                                              <p:pRg st="1" end="1"/>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4">
                                            <p:txEl>
                                              <p:pRg st="2" end="2"/>
                                            </p:txEl>
                                          </p:spTgt>
                                        </p:tgtEl>
                                        <p:attrNameLst>
                                          <p:attrName>style.visibility</p:attrName>
                                        </p:attrNameLst>
                                      </p:cBhvr>
                                      <p:to>
                                        <p:strVal val="visible"/>
                                      </p:to>
                                    </p:set>
                                    <p:anim calcmode="lin" valueType="num">
                                      <p:cBhvr>
                                        <p:cTn id="78"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79"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80" dur="500"/>
                                        <p:tgtEl>
                                          <p:spTgt spid="4">
                                            <p:txEl>
                                              <p:pRg st="2" end="2"/>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4">
                                            <p:txEl>
                                              <p:pRg st="3" end="3"/>
                                            </p:txEl>
                                          </p:spTgt>
                                        </p:tgtEl>
                                        <p:attrNameLst>
                                          <p:attrName>style.visibility</p:attrName>
                                        </p:attrNameLst>
                                      </p:cBhvr>
                                      <p:to>
                                        <p:strVal val="visible"/>
                                      </p:to>
                                    </p:set>
                                    <p:anim calcmode="lin" valueType="num">
                                      <p:cBhvr>
                                        <p:cTn id="85"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86"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87" dur="500"/>
                                        <p:tgtEl>
                                          <p:spTgt spid="4">
                                            <p:txEl>
                                              <p:pRg st="3" end="3"/>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4">
                                            <p:txEl>
                                              <p:pRg st="4" end="4"/>
                                            </p:txEl>
                                          </p:spTgt>
                                        </p:tgtEl>
                                        <p:attrNameLst>
                                          <p:attrName>style.visibility</p:attrName>
                                        </p:attrNameLst>
                                      </p:cBhvr>
                                      <p:to>
                                        <p:strVal val="visible"/>
                                      </p:to>
                                    </p:set>
                                    <p:anim calcmode="lin" valueType="num">
                                      <p:cBhvr>
                                        <p:cTn id="92"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93"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94" dur="500"/>
                                        <p:tgtEl>
                                          <p:spTgt spid="4">
                                            <p:txEl>
                                              <p:pRg st="4" end="4"/>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4">
                                            <p:txEl>
                                              <p:pRg st="5" end="5"/>
                                            </p:txEl>
                                          </p:spTgt>
                                        </p:tgtEl>
                                        <p:attrNameLst>
                                          <p:attrName>style.visibility</p:attrName>
                                        </p:attrNameLst>
                                      </p:cBhvr>
                                      <p:to>
                                        <p:strVal val="visible"/>
                                      </p:to>
                                    </p:set>
                                    <p:anim calcmode="lin" valueType="num">
                                      <p:cBhvr>
                                        <p:cTn id="99"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100"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101" dur="500"/>
                                        <p:tgtEl>
                                          <p:spTgt spid="4">
                                            <p:txEl>
                                              <p:pRg st="5" end="5"/>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grpId="0" nodeType="clickEffect">
                                  <p:stCondLst>
                                    <p:cond delay="0"/>
                                  </p:stCondLst>
                                  <p:childTnLst>
                                    <p:set>
                                      <p:cBhvr>
                                        <p:cTn id="105" dur="1" fill="hold">
                                          <p:stCondLst>
                                            <p:cond delay="0"/>
                                          </p:stCondLst>
                                        </p:cTn>
                                        <p:tgtEl>
                                          <p:spTgt spid="4">
                                            <p:txEl>
                                              <p:pRg st="6" end="6"/>
                                            </p:txEl>
                                          </p:spTgt>
                                        </p:tgtEl>
                                        <p:attrNameLst>
                                          <p:attrName>style.visibility</p:attrName>
                                        </p:attrNameLst>
                                      </p:cBhvr>
                                      <p:to>
                                        <p:strVal val="visible"/>
                                      </p:to>
                                    </p:set>
                                    <p:anim calcmode="lin" valueType="num">
                                      <p:cBhvr>
                                        <p:cTn id="106"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107"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108" dur="500"/>
                                        <p:tgtEl>
                                          <p:spTgt spid="4">
                                            <p:txEl>
                                              <p:pRg st="6" end="6"/>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4">
                                            <p:txEl>
                                              <p:pRg st="7" end="7"/>
                                            </p:txEl>
                                          </p:spTgt>
                                        </p:tgtEl>
                                        <p:attrNameLst>
                                          <p:attrName>style.visibility</p:attrName>
                                        </p:attrNameLst>
                                      </p:cBhvr>
                                      <p:to>
                                        <p:strVal val="visible"/>
                                      </p:to>
                                    </p:set>
                                    <p:anim calcmode="lin" valueType="num">
                                      <p:cBhvr>
                                        <p:cTn id="113" dur="500" fill="hold"/>
                                        <p:tgtEl>
                                          <p:spTgt spid="4">
                                            <p:txEl>
                                              <p:pRg st="7" end="7"/>
                                            </p:txEl>
                                          </p:spTgt>
                                        </p:tgtEl>
                                        <p:attrNameLst>
                                          <p:attrName>ppt_w</p:attrName>
                                        </p:attrNameLst>
                                      </p:cBhvr>
                                      <p:tavLst>
                                        <p:tav tm="0">
                                          <p:val>
                                            <p:fltVal val="0"/>
                                          </p:val>
                                        </p:tav>
                                        <p:tav tm="100000">
                                          <p:val>
                                            <p:strVal val="#ppt_w"/>
                                          </p:val>
                                        </p:tav>
                                      </p:tavLst>
                                    </p:anim>
                                    <p:anim calcmode="lin" valueType="num">
                                      <p:cBhvr>
                                        <p:cTn id="114" dur="500" fill="hold"/>
                                        <p:tgtEl>
                                          <p:spTgt spid="4">
                                            <p:txEl>
                                              <p:pRg st="7" end="7"/>
                                            </p:txEl>
                                          </p:spTgt>
                                        </p:tgtEl>
                                        <p:attrNameLst>
                                          <p:attrName>ppt_h</p:attrName>
                                        </p:attrNameLst>
                                      </p:cBhvr>
                                      <p:tavLst>
                                        <p:tav tm="0">
                                          <p:val>
                                            <p:fltVal val="0"/>
                                          </p:val>
                                        </p:tav>
                                        <p:tav tm="100000">
                                          <p:val>
                                            <p:strVal val="#ppt_h"/>
                                          </p:val>
                                        </p:tav>
                                      </p:tavLst>
                                    </p:anim>
                                    <p:animEffect transition="in" filter="fade">
                                      <p:cBhvr>
                                        <p:cTn id="115" dur="500"/>
                                        <p:tgtEl>
                                          <p:spTgt spid="4">
                                            <p:txEl>
                                              <p:pRg st="7" end="7"/>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53" presetClass="entr" presetSubtype="16" fill="hold" grpId="0" nodeType="clickEffect">
                                  <p:stCondLst>
                                    <p:cond delay="0"/>
                                  </p:stCondLst>
                                  <p:childTnLst>
                                    <p:set>
                                      <p:cBhvr>
                                        <p:cTn id="119" dur="1" fill="hold">
                                          <p:stCondLst>
                                            <p:cond delay="0"/>
                                          </p:stCondLst>
                                        </p:cTn>
                                        <p:tgtEl>
                                          <p:spTgt spid="4">
                                            <p:txEl>
                                              <p:pRg st="8" end="8"/>
                                            </p:txEl>
                                          </p:spTgt>
                                        </p:tgtEl>
                                        <p:attrNameLst>
                                          <p:attrName>style.visibility</p:attrName>
                                        </p:attrNameLst>
                                      </p:cBhvr>
                                      <p:to>
                                        <p:strVal val="visible"/>
                                      </p:to>
                                    </p:set>
                                    <p:anim calcmode="lin" valueType="num">
                                      <p:cBhvr>
                                        <p:cTn id="120" dur="500" fill="hold"/>
                                        <p:tgtEl>
                                          <p:spTgt spid="4">
                                            <p:txEl>
                                              <p:pRg st="8" end="8"/>
                                            </p:txEl>
                                          </p:spTgt>
                                        </p:tgtEl>
                                        <p:attrNameLst>
                                          <p:attrName>ppt_w</p:attrName>
                                        </p:attrNameLst>
                                      </p:cBhvr>
                                      <p:tavLst>
                                        <p:tav tm="0">
                                          <p:val>
                                            <p:fltVal val="0"/>
                                          </p:val>
                                        </p:tav>
                                        <p:tav tm="100000">
                                          <p:val>
                                            <p:strVal val="#ppt_w"/>
                                          </p:val>
                                        </p:tav>
                                      </p:tavLst>
                                    </p:anim>
                                    <p:anim calcmode="lin" valueType="num">
                                      <p:cBhvr>
                                        <p:cTn id="121" dur="500" fill="hold"/>
                                        <p:tgtEl>
                                          <p:spTgt spid="4">
                                            <p:txEl>
                                              <p:pRg st="8" end="8"/>
                                            </p:txEl>
                                          </p:spTgt>
                                        </p:tgtEl>
                                        <p:attrNameLst>
                                          <p:attrName>ppt_h</p:attrName>
                                        </p:attrNameLst>
                                      </p:cBhvr>
                                      <p:tavLst>
                                        <p:tav tm="0">
                                          <p:val>
                                            <p:fltVal val="0"/>
                                          </p:val>
                                        </p:tav>
                                        <p:tav tm="100000">
                                          <p:val>
                                            <p:strVal val="#ppt_h"/>
                                          </p:val>
                                        </p:tav>
                                      </p:tavLst>
                                    </p:anim>
                                    <p:animEffect transition="in" filter="fade">
                                      <p:cBhvr>
                                        <p:cTn id="12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525</TotalTime>
  <Words>550</Words>
  <Application>Microsoft Office PowerPoint</Application>
  <PresentationFormat>Широкоэкранный</PresentationFormat>
  <Paragraphs>60</Paragraphs>
  <Slides>8</Slides>
  <Notes>0</Notes>
  <HiddenSlides>0</HiddenSlides>
  <MMClips>2</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8</vt:i4>
      </vt:variant>
    </vt:vector>
  </HeadingPairs>
  <TitlesOfParts>
    <vt:vector size="15" baseType="lpstr">
      <vt:lpstr>Arial</vt:lpstr>
      <vt:lpstr>Berlin Sans FB</vt:lpstr>
      <vt:lpstr>Bradley Hand ITC</vt:lpstr>
      <vt:lpstr>Calibri</vt:lpstr>
      <vt:lpstr>Calibri Light</vt:lpstr>
      <vt:lpstr>Times New Roman</vt:lpstr>
      <vt:lpstr>Тема Office</vt:lpstr>
      <vt:lpstr>Food competition</vt:lpstr>
      <vt:lpstr>Презентация PowerPoint</vt:lpstr>
      <vt:lpstr>  </vt:lpstr>
      <vt:lpstr>Answer these questions:</vt:lpstr>
      <vt:lpstr>Презентация PowerPoint</vt:lpstr>
      <vt:lpstr>This is a note from your mother. Write a shopping list.</vt:lpstr>
      <vt:lpstr>Презентация PowerPoint</vt:lpstr>
      <vt:lpstr>Match the English proverbs to the Russian translation. </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competition</dc:title>
  <dc:creator>user</dc:creator>
  <cp:lastModifiedBy>user</cp:lastModifiedBy>
  <cp:revision>22</cp:revision>
  <dcterms:created xsi:type="dcterms:W3CDTF">2017-04-10T09:14:13Z</dcterms:created>
  <dcterms:modified xsi:type="dcterms:W3CDTF">2017-04-13T17:37:34Z</dcterms:modified>
</cp:coreProperties>
</file>