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2/25/2017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30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«Попасть в молоко»-</a:t>
            </a:r>
            <a:r>
              <a:rPr lang="ru-RU" sz="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промахнуться мимо цели.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6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«Молочная </a:t>
            </a:r>
            <a:r>
              <a:rPr lang="ru-RU" sz="66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река, кисельные берега»</a:t>
            </a:r>
            <a:r>
              <a:rPr lang="ru-RU" sz="66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о сказочном изобилии. </a:t>
            </a:r>
            <a:endParaRPr lang="ru-RU" sz="6600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600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Female-Smileys-8253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5476875"/>
            <a:ext cx="1733550" cy="1381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7848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Миша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     …</a:t>
            </a:r>
            <a:r>
              <a:rPr lang="ru-RU" sz="6600" i="1" dirty="0" err="1" smtClean="0">
                <a:latin typeface="Times New Roman" pitchFamily="18" charset="0"/>
                <a:cs typeface="Times New Roman" pitchFamily="18" charset="0"/>
              </a:rPr>
              <a:t>орозов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боялся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орозов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m-letter1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381000"/>
            <a:ext cx="1788846" cy="1543050"/>
          </a:xfrm>
          <a:prstGeom prst="rect">
            <a:avLst/>
          </a:prstGeom>
        </p:spPr>
      </p:pic>
      <p:pic>
        <p:nvPicPr>
          <p:cNvPr id="5" name="Рисунок 4" descr="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3200400"/>
            <a:ext cx="762000" cy="571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400" y="4495800"/>
            <a:ext cx="876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Миша Морозов не боялся морозов.</a:t>
            </a:r>
            <a:endParaRPr lang="ru-RU" sz="4400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71450"/>
            <a:ext cx="8610600" cy="6457950"/>
          </a:xfrm>
          <a:prstGeom prst="rect">
            <a:avLst/>
          </a:prstGeom>
        </p:spPr>
      </p:pic>
      <p:pic>
        <p:nvPicPr>
          <p:cNvPr id="3" name="Рисунок 2" descr="0015-015-Spasibo-vsem-za-uro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</TotalTime>
  <Words>36</Words>
  <PresentationFormat>Экран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Трек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Roma</dc:creator>
  <cp:lastModifiedBy>User</cp:lastModifiedBy>
  <cp:revision>5</cp:revision>
  <dcterms:created xsi:type="dcterms:W3CDTF">2017-02-25T09:17:31Z</dcterms:created>
  <dcterms:modified xsi:type="dcterms:W3CDTF">2017-02-25T09:58:10Z</dcterms:modified>
</cp:coreProperties>
</file>