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95" r:id="rId6"/>
    <p:sldId id="306" r:id="rId7"/>
    <p:sldId id="297" r:id="rId8"/>
    <p:sldId id="296" r:id="rId9"/>
    <p:sldId id="260" r:id="rId10"/>
    <p:sldId id="261" r:id="rId11"/>
    <p:sldId id="262" r:id="rId12"/>
    <p:sldId id="264" r:id="rId13"/>
    <p:sldId id="298" r:id="rId14"/>
    <p:sldId id="299" r:id="rId15"/>
    <p:sldId id="301" r:id="rId16"/>
    <p:sldId id="302" r:id="rId17"/>
    <p:sldId id="263" r:id="rId18"/>
    <p:sldId id="291" r:id="rId19"/>
    <p:sldId id="265" r:id="rId20"/>
    <p:sldId id="266" r:id="rId21"/>
    <p:sldId id="267" r:id="rId22"/>
    <p:sldId id="268" r:id="rId23"/>
    <p:sldId id="303" r:id="rId24"/>
    <p:sldId id="305" r:id="rId25"/>
    <p:sldId id="269" r:id="rId26"/>
    <p:sldId id="292" r:id="rId27"/>
    <p:sldId id="270" r:id="rId28"/>
    <p:sldId id="271" r:id="rId29"/>
    <p:sldId id="273" r:id="rId30"/>
    <p:sldId id="272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304" r:id="rId40"/>
    <p:sldId id="307" r:id="rId41"/>
    <p:sldId id="282" r:id="rId42"/>
    <p:sldId id="284" r:id="rId43"/>
    <p:sldId id="285" r:id="rId44"/>
    <p:sldId id="294" r:id="rId45"/>
    <p:sldId id="283" r:id="rId46"/>
    <p:sldId id="308" r:id="rId47"/>
    <p:sldId id="286" r:id="rId48"/>
    <p:sldId id="287" r:id="rId49"/>
    <p:sldId id="288" r:id="rId50"/>
    <p:sldId id="289" r:id="rId51"/>
    <p:sldId id="29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0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9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49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076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76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3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9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14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5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5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6EAC3-ABFC-4972-B97A-719874D46E50}" type="datetimeFigureOut">
              <a:rPr lang="ru-RU" smtClean="0"/>
              <a:t>20.07.2017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909746-D4D7-436A-A91F-16C1D8D91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24118"/>
            <a:ext cx="10515600" cy="4392706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Сказка</a:t>
            </a:r>
            <a:br>
              <a:rPr lang="ru-RU" sz="6000" dirty="0" smtClean="0"/>
            </a:br>
            <a:r>
              <a:rPr lang="ru-RU" sz="6000" dirty="0" smtClean="0"/>
              <a:t>Лидии </a:t>
            </a:r>
            <a:r>
              <a:rPr lang="ru-RU" sz="6000" dirty="0" err="1" smtClean="0"/>
              <a:t>Багаевой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ru-RU" sz="6000" dirty="0" smtClean="0"/>
              <a:t>«Астра </a:t>
            </a:r>
            <a:r>
              <a:rPr lang="ru-RU" sz="6000" dirty="0"/>
              <a:t>– ханская дочь»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50577" y="5789235"/>
            <a:ext cx="8915399" cy="860400"/>
          </a:xfrm>
        </p:spPr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9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6376" y="14345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Астра мечтала иметь у себя в </a:t>
            </a:r>
            <a:r>
              <a:rPr lang="ru-RU" sz="3600" dirty="0" smtClean="0">
                <a:solidFill>
                  <a:srgbClr val="333333"/>
                </a:solidFill>
                <a:latin typeface="Arial" panose="020B0604020202020204" pitchFamily="34" charset="0"/>
              </a:rPr>
              <a:t>саду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такие цветы, которые цвели бы и осенью, ведь её день рождение было именно в начале осени.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95" y="1712261"/>
            <a:ext cx="3045581" cy="48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zakazcvetovmsk.ru/d/57965/d/suhoc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04" y="3779108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7740" y="193880"/>
            <a:ext cx="6131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Заморский купец привёз ей семена и сказал: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 -Семена эти   не простые,  из  них зацветут    цветы в начале осени.</a:t>
            </a:r>
            <a:endParaRPr lang="ru-RU" sz="3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95" y="1712261"/>
            <a:ext cx="3045581" cy="48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rasta-seeds.com/Media/files/filemanager/hemp-seed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5806" y="3864077"/>
            <a:ext cx="3735729" cy="249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799" y="319385"/>
            <a:ext cx="9115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Обрадовалась Астра и посадила новые цветы, тщательно за ними ухаживая.</a:t>
            </a:r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49" y="1621486"/>
            <a:ext cx="3257551" cy="52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mirsadovodnik.ru/wp-content/uploads/2015/03/posev-semyan-astry-na-rassa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2268537"/>
            <a:ext cx="57150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6917" y="50194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Астра леечку взяла,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цветочки полила.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Пусть попьют водички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Цветочки-невелички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3074" name="Picture 2" descr="http://img-fotki.yandex.ru/get/9172/66124276.1c9/0_a08dd_afc0bd9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068" y="5222269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9172/66124276.1c9/0_a08dd_afc0bd9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92" y="5222268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172/66124276.1c9/0_a08dd_afc0bd9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60" y="5222267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-fotki.yandex.ru/get/9172/66124276.1c9/0_a08dd_afc0bd9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14" y="5222267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-fotki.yandex.ru/get/6713/16969765.16d/0_7b704_26325cb1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00" y="3117240"/>
            <a:ext cx="2857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2127" y="26163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Мягкой тряпочкой листочки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Протирала наша дочка,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Пыль дышать мешает,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Поры закрывает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5126" name="Picture 6" descr="http://img-fotki.yandex.ru/get/9805/16969765.1f2/0_8c22a_c99cfc56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" y="2534641"/>
            <a:ext cx="3818965" cy="43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mg-fotki.yandex.ru/get/9805/16969765.1f2/0_8c22a_c99cfc56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88" y="2534643"/>
            <a:ext cx="3818965" cy="43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-fotki.yandex.ru/get/9805/16969765.1f2/0_8c22a_c99cfc56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53" y="2534642"/>
            <a:ext cx="3818965" cy="43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d2-crimea.ru/files/catalog/642/gallery/small/2072-cdnd-sponge-cloth_1449313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45" y="39834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90" y="1579423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22" y="1912065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61" y="1579424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38" y="1755151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69" y="1668070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018.radikal.ru/i518/1304/81/468f49a799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1" y="1579422"/>
            <a:ext cx="3506104" cy="3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26921" y="49595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Острой палочкой взрыхлила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Землю всю в горшочках.</a:t>
            </a:r>
            <a:endParaRPr lang="ru-RU" sz="3200" dirty="0"/>
          </a:p>
        </p:txBody>
      </p:sp>
      <p:pic>
        <p:nvPicPr>
          <p:cNvPr id="6146" name="Picture 2" descr="http://s56.radikal.ru/i152/0904/58/207f475503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" y="2574370"/>
            <a:ext cx="12192000" cy="42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avatanplus.com/files/resources/small/56c0b5fb22a25152e0c6dd0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29" y="1621486"/>
            <a:ext cx="4633072" cy="52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reempics.com/img/picture/Apr/18/cf908231caf54b90f41dd96d366fef98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479" y="765919"/>
            <a:ext cx="3897470" cy="36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dreempics.com/img/picture/Apr/18/cf908231caf54b90f41dd96d366fef98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95" y="952871"/>
            <a:ext cx="3497781" cy="32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9365" y="43435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Астра – умница большая,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Маленькая дочка.</a:t>
            </a:r>
            <a:endParaRPr lang="ru-RU" sz="3200" dirty="0"/>
          </a:p>
        </p:txBody>
      </p:sp>
      <p:pic>
        <p:nvPicPr>
          <p:cNvPr id="7174" name="Picture 6" descr="http://dreempics.com/img/picture/Apr/18/cf908231caf54b90f41dd96d366fef98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01" y="3556374"/>
            <a:ext cx="3497781" cy="32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dreempics.com/img/picture/Apr/18/cf908231caf54b90f41dd96d366fef98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807" y="3182471"/>
            <a:ext cx="3897470" cy="36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dstevens.com/blog/wp-content/uploads/2013/10/fall-leaves-nature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0799" y="319385"/>
            <a:ext cx="9115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Наступала осень. </a:t>
            </a:r>
            <a:endParaRPr lang="ru-RU" sz="3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dstevens.com/blog/wp-content/uploads/2013/10/fall-leaves-nature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3 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st.mk.ru/upload/objects/articles/detailPicture/c0/e3/fc/4d8605741_2331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62" y="2187388"/>
            <a:ext cx="6235038" cy="46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9901" y="491609"/>
            <a:ext cx="58519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Хан созвал много гостей</a:t>
            </a:r>
          </a:p>
          <a:p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 день рожденье дочери.</a:t>
            </a:r>
            <a:endParaRPr lang="ru-RU" sz="3600" dirty="0"/>
          </a:p>
        </p:txBody>
      </p:sp>
      <p:pic>
        <p:nvPicPr>
          <p:cNvPr id="9218" name="Picture 2" descr="http://darunki.info/images/foto9/podaro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26" y="3814912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arunki.info/images/foto9/podaro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3" y="5176837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arunki.info/images/foto9/podaro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8" y="2452987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0116" y="244803"/>
            <a:ext cx="56836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низовьях великой русской реки Волги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очень давно жил хан.</a:t>
            </a:r>
            <a:endParaRPr lang="ru-RU" sz="3600" dirty="0"/>
          </a:p>
        </p:txBody>
      </p:sp>
      <p:pic>
        <p:nvPicPr>
          <p:cNvPr id="1026" name="Picture 2" descr="http://ast.mk.ru/upload/objects/articles/detailPicture/c0/e3/fc/4d8605741_2331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62" y="2187388"/>
            <a:ext cx="6235038" cy="46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owen1141952.7e/0_59518_5d1f2b3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62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8943" y="443984"/>
            <a:ext cx="6338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Астра мечтала о празднике. 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49" y="1621486"/>
            <a:ext cx="3257551" cy="52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img-fotki.yandex.ru/get/5300/natali73123.30/0_37c77_2a28bac8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781300"/>
            <a:ext cx="4762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1299" y="457111"/>
            <a:ext cx="51911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Как жаль, что у меня нет друзей?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Я бы их тоже пригласила на свой день рожденье, показала б им свои цветы.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Развлекала бы их. Спела бы им свои любимые песни.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0"/>
            <a:ext cx="457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6282" y="1075329"/>
            <a:ext cx="4796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effectLst/>
                <a:latin typeface="Arial" panose="020B0604020202020204" pitchFamily="34" charset="0"/>
              </a:rPr>
              <a:t>Астра задумчиво побрела вперёд</a:t>
            </a:r>
            <a:endParaRPr lang="ru-RU" sz="3600" dirty="0"/>
          </a:p>
        </p:txBody>
      </p:sp>
      <p:pic>
        <p:nvPicPr>
          <p:cNvPr id="4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0"/>
            <a:ext cx="457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b.rus.ec/i/29/178429/i_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картинка меч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51" y="0"/>
            <a:ext cx="762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95103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. Праздничный вече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30" name="Picture 6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-57057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08" y="0"/>
            <a:ext cx="4089893" cy="22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2228944"/>
            <a:ext cx="4095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3" y="4572002"/>
            <a:ext cx="3516219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картинка на прозрачном фоне искры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94" y="4233769"/>
            <a:ext cx="4095750" cy="26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uxfon.com/images/201203/luxfon.com_1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6225" y="7436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ru-RU" sz="36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не заметила, как вышла их дома.</a:t>
            </a:r>
          </a:p>
          <a:p>
            <a:pPr algn="ctr"/>
            <a:r>
              <a:rPr lang="ru-RU" sz="36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Наступила ночь.</a:t>
            </a:r>
          </a:p>
          <a:p>
            <a:pPr algn="ctr"/>
            <a:r>
              <a:rPr lang="ru-RU" sz="36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Девочка заблудилась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7024" y="371386"/>
            <a:ext cx="9001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Внезапно она увидела играющих на ковре возле дома мальчиков. Ей так захотелось с ними  поиграть. Она присела около малышей. Они познакомились,  и стали вместе играть.</a:t>
            </a:r>
            <a:endParaRPr lang="ru-RU" sz="3600" dirty="0"/>
          </a:p>
        </p:txBody>
      </p:sp>
      <p:pic>
        <p:nvPicPr>
          <p:cNvPr id="13316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698" y="3084074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b.rus.ec/i/29/178429/i_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3152630"/>
            <a:ext cx="2305051" cy="37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7024" y="3117411"/>
            <a:ext cx="1912391" cy="385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месте с нам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1529" y="488577"/>
            <a:ext cx="609600" cy="609600"/>
          </a:xfrm>
          <a:prstGeom prst="rect">
            <a:avLst/>
          </a:prstGeom>
        </p:spPr>
      </p:pic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19" y="1727242"/>
            <a:ext cx="2305051" cy="37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7024" y="3117411"/>
            <a:ext cx="1912391" cy="385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698" y="3084074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9223" y="248335"/>
            <a:ext cx="4000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-У моих сыночков появилась подружка? – спросила ласково женщина.</a:t>
            </a:r>
            <a:endParaRPr lang="ru-RU" sz="3600" dirty="0"/>
          </a:p>
        </p:txBody>
      </p:sp>
      <p:pic>
        <p:nvPicPr>
          <p:cNvPr id="14338" name="Picture 2" descr="http://pics.livejournal.com/koygore/pic/001w27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2" y="-19705"/>
            <a:ext cx="5038725" cy="68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73" y="2934438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664" y="2934439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8401" y="205859"/>
            <a:ext cx="8115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Меня зовут Астра! Я – ханская дочь!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 как Вас зовут?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498996"/>
            <a:ext cx="3657599" cy="53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ics.livejournal.com/koygore/pic/001w27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38725" cy="68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2849737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12" y="2831710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8513" y="42416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Меня зовут Роза, а мальчиков  Роман и Егор. Я вижу, что  вы уже подружились. Уже поздно, пойдёмте в дом. 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746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071" y="89665"/>
            <a:ext cx="10542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После рождения дочери у хана умерла жена.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 тех пор он  никого не любил, кроме своей красавицы дочери Астры.</a:t>
            </a:r>
            <a:endParaRPr lang="ru-RU" sz="3600" dirty="0"/>
          </a:p>
        </p:txBody>
      </p:sp>
      <p:pic>
        <p:nvPicPr>
          <p:cNvPr id="3" name="Picture 2" descr="http://ast.mk.ru/upload/objects/articles/detailPicture/c0/e3/fc/4d8605741_2331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92" y="2026024"/>
            <a:ext cx="6450451" cy="4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6200" y="2864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Они вошли в дом, и Астра увидела на столе необыкновенной красоты цветок.</a:t>
            </a:r>
            <a:endParaRPr lang="ru-RU" sz="3600" dirty="0"/>
          </a:p>
        </p:txBody>
      </p:sp>
      <p:sp>
        <p:nvSpPr>
          <p:cNvPr id="3" name="AutoShape 2" descr="http://www.newplantsandflowers.com/wp-content/uploads/Rosa-Maggiore-photo-Roses-Fore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43" y="2646998"/>
            <a:ext cx="4211002" cy="42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424" y="648279"/>
            <a:ext cx="990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-Какой красивый цветок! Как он  называется?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498996"/>
            <a:ext cx="3657599" cy="53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15" y="2646998"/>
            <a:ext cx="4211002" cy="42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2318" y="49926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-Этот красивый цветок называется,   как и я роза. Я его привезла со своей Родины.</a:t>
            </a:r>
            <a:endParaRPr lang="ru-RU" sz="3600" dirty="0"/>
          </a:p>
        </p:txBody>
      </p:sp>
      <p:pic>
        <p:nvPicPr>
          <p:cNvPr id="3" name="Picture 2" descr="http://pics.livejournal.com/koygore/pic/001w27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38725" cy="68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85" y="2911366"/>
            <a:ext cx="3946634" cy="39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7" y="-25550"/>
            <a:ext cx="4698124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5628" y="220194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-А где ваш муж? И почему вы не на своей Родине, а здесь и совсем одна.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356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s.livejournal.com/koygore/pic/001w27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38725" cy="68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92109" y="489112"/>
            <a:ext cx="66845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Мой муж погиб. В доме, где мы жили, на   нас напали разбойники. Муж   защищал нас. Спасая детей,  я убежала из дома. Теперь мы живём здесь. Я делаю красивые бусы, а проезжающие к хану купцы с удовольствием их у меня скупают. Хочешь, и тебе подарю? Выбирай любые.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95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324" y="10037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-Конечно, хочу, тем более что у меня завтра день рождение, и я приглашаю всех вас к себе.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7" y="-25550"/>
            <a:ext cx="4698124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kira-scrap.ru/KATALOG/RAZNOE/1/0_8c784_acb0ee03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55" y="4025572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2676" y="247021"/>
            <a:ext cx="9953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Астра выбрала себе бусы и только их надела, как за ней пришли её служанки.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75641" y="2483860"/>
            <a:ext cx="48137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-Ой, Астра, наконец –то, мы тебя нашли. Идём скорее к хану, а то он за тебя волнуется и послал всех слуг на поиски тебя.</a:t>
            </a:r>
            <a:endParaRPr lang="ru-RU" sz="3600" dirty="0"/>
          </a:p>
        </p:txBody>
      </p:sp>
      <p:pic>
        <p:nvPicPr>
          <p:cNvPr id="23554" name="Picture 2" descr="http://img.zerkalo.az/2012/08/OP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80" y="2483860"/>
            <a:ext cx="3226675" cy="38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4360" y="204980"/>
            <a:ext cx="651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Все вместе они пришли к хану и познакомились.</a:t>
            </a:r>
          </a:p>
        </p:txBody>
      </p:sp>
      <p:pic>
        <p:nvPicPr>
          <p:cNvPr id="3" name="Picture 2" descr="http://ast.mk.ru/upload/objects/articles/detailPicture/c0/e3/fc/4d8605741_2331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22775"/>
            <a:ext cx="7010400" cy="48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ics.livejournal.com/koygore/pic/001w27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50372" cy="68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95" y="2954143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39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6249" y="299572"/>
            <a:ext cx="56125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Хан повёл Розу к гостям, а Астра повела друзей на берег реки. Там они очень дружно стали играть.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7" y="-25550"/>
            <a:ext cx="4698124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28" y="2864520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34591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b.rus.ec/i/29/178429/i_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7" y="-25550"/>
            <a:ext cx="4698124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28" y="2864520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34591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. Три хлопка над голов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1743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8847" y="203084"/>
            <a:ext cx="10730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Росла Астра  в любви и согласии. Её любимым занятием было ухаживание за цветами. </a:t>
            </a:r>
            <a:endParaRPr lang="ru-RU" sz="3600" dirty="0"/>
          </a:p>
        </p:txBody>
      </p:sp>
      <p:pic>
        <p:nvPicPr>
          <p:cNvPr id="3074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40" y="4145056"/>
            <a:ext cx="4303059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06" y="4145056"/>
            <a:ext cx="4258234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5056"/>
            <a:ext cx="3630707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112"/>
            <a:ext cx="3630707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06" y="1432112"/>
            <a:ext cx="3630707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3" y="1432112"/>
            <a:ext cx="4930586" cy="27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405" y="732362"/>
            <a:ext cx="7801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Разбойники долго ждали этот день.</a:t>
            </a:r>
            <a:endParaRPr lang="ru-RU" sz="3600" dirty="0"/>
          </a:p>
        </p:txBody>
      </p:sp>
      <p:pic>
        <p:nvPicPr>
          <p:cNvPr id="24578" name="Picture 2" descr="http://operaguide.ru/images/stories/masnadier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1" y="1786868"/>
            <a:ext cx="6705069" cy="444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operaguide.ru/images/stories/masnadier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7.Али-баба и 40 разбойников - Кто шагает дружно в ря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28" y="2864520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34591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61242" y="3416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Астра увидела разбойников,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всё поняла и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прикрыла собой ребят.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13" y="-25550"/>
            <a:ext cx="5370787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45039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11" y="0"/>
            <a:ext cx="5381296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44752" y="5424603"/>
            <a:ext cx="3639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Она погибла.</a:t>
            </a:r>
            <a:endParaRPr lang="en-US" sz="3600" b="0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99" y="2574615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2574615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61242" y="3416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Мальчики закричали.</a:t>
            </a:r>
            <a:endParaRPr lang="ru-RU" sz="3600" dirty="0"/>
          </a:p>
        </p:txBody>
      </p:sp>
      <p:pic>
        <p:nvPicPr>
          <p:cNvPr id="2" name="крик - очень громкий отдель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opoccuu.com/tm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88" y="1790745"/>
            <a:ext cx="7496215" cy="46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6186" y="648279"/>
            <a:ext cx="85215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Ханские слуги напали на разбойников.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Завязался бой.</a:t>
            </a:r>
            <a:endParaRPr lang="ru-RU" sz="3600" dirty="0"/>
          </a:p>
        </p:txBody>
      </p:sp>
      <p:pic>
        <p:nvPicPr>
          <p:cNvPr id="3" name="9 Неизвестен - Бой на меча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opoccuu.com/tmi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еизвестен - Бой на меча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9.Неизвестен - Разбойники(минус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0854" y="390436"/>
            <a:ext cx="8681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Прибежал хан с Розой. Отец взял дочь на руки и понёс в дом. Маленький Рома показа  на астры, только что распустившие и сказал: 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-Астры!</a:t>
            </a:r>
            <a:endParaRPr lang="ru-RU" sz="3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28" y="2934439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keep-smiling-2012.com/wp-content/uploads/2012/02/astry_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25" y="3221455"/>
            <a:ext cx="5446439" cy="36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pp.infoportal.kz/sites/default/files/dsc00030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894" y="2813570"/>
            <a:ext cx="1945451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6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013" y="220405"/>
            <a:ext cx="8986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Роза повторила за сыном:</a:t>
            </a:r>
          </a:p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-Астра, пусть твоё благородное имя будет дано не только этим чудо цветам, но и граду, в котором ты жила. Пусть люди навеки запомнят тебя смелая Астра – ханская дочь.</a:t>
            </a:r>
            <a:endParaRPr lang="ru-RU" sz="3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746" name="Picture 2" descr="http://img0.liveinternet.ru/images/attach/c/5/92/269/92269460_64455328_astra10.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50" y="3636725"/>
            <a:ext cx="6764678" cy="32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8910" y="162938"/>
            <a:ext cx="8786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 тех пор город, который расположился на берегу Волги, в её понизовье называется Астрахань,</a:t>
            </a:r>
            <a:endParaRPr lang="ru-RU" sz="3600" dirty="0"/>
          </a:p>
        </p:txBody>
      </p:sp>
      <p:pic>
        <p:nvPicPr>
          <p:cNvPr id="32770" name="Picture 2" descr="http://www.azimuthotels.com/u/hotel_city_image_variant/205/istock_000019332131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54" y="2017986"/>
            <a:ext cx="7144220" cy="484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b.rus.ec/i/29/178429/i_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51" y="14970"/>
            <a:ext cx="5513294" cy="68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tudyland.kz/attachments/Image/0_3d5ba_6fbebab5_orig.png?template=gene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55" y="167240"/>
            <a:ext cx="2861321" cy="23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 Мир Волшебных Цве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3906" y="1456765"/>
            <a:ext cx="609600" cy="609600"/>
          </a:xfrm>
          <a:prstGeom prst="rect">
            <a:avLst/>
          </a:prstGeom>
        </p:spPr>
      </p:pic>
      <p:pic>
        <p:nvPicPr>
          <p:cNvPr id="1026" name="Picture 2" descr="http://boombob.ru/img/picture/Jun/18/274a6c67c6ca56ce56401d2e52ced22d/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68" y="0"/>
            <a:ext cx="2844770" cy="227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xP-rpI_o65c/U4LsWQ-HAWI/AAAAAAAANh0/bf7goUxmDXY/s1600/05d0f77288a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0447"/>
            <a:ext cx="1884657" cy="16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hitalnya.ru/upload2/617/186dcfebfedd955c307ff151a4a334b8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58" y="4180196"/>
            <a:ext cx="30956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.lenagold.ru/tc/tcvet/gelt/gelt_tcvet08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26" y="2280146"/>
            <a:ext cx="1659280" cy="16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46.radikal.ru/i114/0903/f9/d9bd9ebcec7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6367" y="3971390"/>
            <a:ext cx="2274277" cy="28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6553" y="369415"/>
            <a:ext cx="57491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свой День рожденье город празднует осенью, когда распускаются осенние цветы астры, напоминая жителям города о героической девушке, погибшей спасая друзей.</a:t>
            </a:r>
            <a:endParaRPr lang="ru-RU" sz="3600" dirty="0"/>
          </a:p>
        </p:txBody>
      </p:sp>
      <p:pic>
        <p:nvPicPr>
          <p:cNvPr id="3" name="Picture 2" descr="http://lib.rus.ec/i/29/178429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7" y="-25550"/>
            <a:ext cx="4698124" cy="68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0.liveinternet.ru/images/attach/c/5/92/269/92269460_64455328_astra10.we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83" y="4893730"/>
            <a:ext cx="3752194" cy="196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0.liveinternet.ru/images/attach/c/5/92/269/92269460_64455328_astra10.we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730"/>
            <a:ext cx="3741683" cy="196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unkt-a.info/upload/iblock/d7b/5266ee4fa4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38549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astrobl.ru/sites/default/files/images/additional/4241ec49b4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0"/>
            <a:ext cx="5715000" cy="3638549"/>
          </a:xfrm>
          <a:prstGeom prst="rect">
            <a:avLst/>
          </a:prstGeom>
        </p:spPr>
      </p:pic>
      <p:pic>
        <p:nvPicPr>
          <p:cNvPr id="33798" name="Picture 6" descr="http://www.astrakhan-online.ru/images/cms/thumbs/2840242fbd4d7f35413ea4d7b6491896cb1adb41/gorod_600_350_5_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31"/>
            <a:ext cx="6477001" cy="29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1876"/>
            <a:ext cx="6477001" cy="3944060"/>
          </a:xfrm>
          <a:prstGeom prst="rect">
            <a:avLst/>
          </a:prstGeom>
        </p:spPr>
      </p:pic>
      <p:pic>
        <p:nvPicPr>
          <p:cNvPr id="33800" name="Picture 8" descr="http://xn--80aaap4axsw6a.xn--p1ai/images/gerbi_goroda/juzhnyy%20FO/gerb_l_astrakh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4" y="2498113"/>
            <a:ext cx="1484039" cy="17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8847" y="203084"/>
            <a:ext cx="107307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Каждое утро она спускалась в сад, чтобы поздороваться с любимыми цветами, поговорить с ними, рассказать им свои сны. Они ей кивали головками, как будто понимали то, что девочка им рассказывала.</a:t>
            </a:r>
            <a:endParaRPr lang="ru-RU" sz="3600" dirty="0"/>
          </a:p>
        </p:txBody>
      </p:sp>
      <p:pic>
        <p:nvPicPr>
          <p:cNvPr id="3074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894" y="3065406"/>
            <a:ext cx="3783105" cy="379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6" y="3065406"/>
            <a:ext cx="4052047" cy="379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zastavki.com/pictures/originals/2014/Nature___Flowers_Beautiful_wild_flowers_079676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5406"/>
            <a:ext cx="4356846" cy="379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6601/39663434.180/0_775a9_9a7a9aa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90" y="3181349"/>
            <a:ext cx="527685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0.liveinternet.ru/images/attach/c/2/69/338/69338536_romashki_buk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92" y="0"/>
            <a:ext cx="36576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rasivye-cvety.ru/images/cvety_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" y="0"/>
            <a:ext cx="458152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ira-scrap.ru/KATALOG/ZVETY/3/0_8c1b6_4e2d2939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54" y="4000500"/>
            <a:ext cx="2695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8258" y="2730639"/>
            <a:ext cx="54010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333333"/>
                </a:solidFill>
                <a:latin typeface="Arial" panose="020B0604020202020204" pitchFamily="34" charset="0"/>
              </a:rPr>
              <a:t>Игра «Собери цветы»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885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песня-игра - Цвет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050" name="Picture 2" descr="http://img-fotki.yandex.ru/get/6601/39663434.180/0_775a9_9a7a9aa1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90" y="3181349"/>
            <a:ext cx="527685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0.liveinternet.ru/images/attach/c/2/69/338/69338536_romashki_buk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92" y="0"/>
            <a:ext cx="36576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rasivye-cvety.ru/images/cvety_7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4" y="214311"/>
            <a:ext cx="458152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ira-scrap.ru/KATALOG/ZVETY/3/0_8c1b6_4e2d2939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54" y="4000500"/>
            <a:ext cx="2695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6330" y="847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Проходило лето. Цветы погибали, как только наступала осень.</a:t>
            </a:r>
            <a:endParaRPr lang="ru-RU" sz="3600" dirty="0"/>
          </a:p>
        </p:txBody>
      </p:sp>
      <p:pic>
        <p:nvPicPr>
          <p:cNvPr id="4098" name="Picture 2" descr="http://nedstevens.com/blog/wp-content/uploads/2013/10/fall-leaves-nature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82" y="1929539"/>
            <a:ext cx="7386918" cy="49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artfile.ru/s/666013_011012_31_ArtFile_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62" y="4941176"/>
            <a:ext cx="24193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yfl.ru/files/u2122/foto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23" y="250582"/>
            <a:ext cx="2445870" cy="183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осень цветы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74" y="2434580"/>
            <a:ext cx="2875999" cy="21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2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259</TotalTime>
  <Words>504</Words>
  <Application>Microsoft Office PowerPoint</Application>
  <PresentationFormat>Широкоэкранный</PresentationFormat>
  <Paragraphs>58</Paragraphs>
  <Slides>51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Century Gothic</vt:lpstr>
      <vt:lpstr>Times New Roman</vt:lpstr>
      <vt:lpstr>Wingdings 3</vt:lpstr>
      <vt:lpstr>Легкий дым</vt:lpstr>
      <vt:lpstr>Сказка Лидии Багаевой  «Астра – ханская дочь»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 Лидии Багаевой  «Астра – ханская дочь»</dc:title>
  <dc:creator>Алекс</dc:creator>
  <cp:lastModifiedBy>Алекс</cp:lastModifiedBy>
  <cp:revision>49</cp:revision>
  <dcterms:created xsi:type="dcterms:W3CDTF">2016-05-15T18:36:13Z</dcterms:created>
  <dcterms:modified xsi:type="dcterms:W3CDTF">2017-07-20T10:44:39Z</dcterms:modified>
</cp:coreProperties>
</file>