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2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99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800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95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19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1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11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1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1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8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3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515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9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5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0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70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AEBF-EA4C-4C86-A84B-C1D179D6D3A8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7BAA37E-D430-4FD9-A05E-461CC4257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2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aspian-pearl.ru/kreml_astrak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388" y="149972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Скажите, пожалуйста, как называется город, в котором мы живем?</a:t>
            </a:r>
          </a:p>
        </p:txBody>
      </p:sp>
    </p:spTree>
    <p:extLst>
      <p:ext uri="{BB962C8B-B14F-4D97-AF65-F5344CB8AC3E}">
        <p14:creationId xmlns:p14="http://schemas.microsoft.com/office/powerpoint/2010/main" val="36594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4729" y="353670"/>
            <a:ext cx="10524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много разных легенд и сказаний о имени нашего города.</a:t>
            </a:r>
            <a:endParaRPr lang="ru-RU" sz="3200" dirty="0"/>
          </a:p>
        </p:txBody>
      </p:sp>
      <p:pic>
        <p:nvPicPr>
          <p:cNvPr id="10242" name="Picture 2" descr="http://www.30ru.ru/uf/img/0d169737d3d469a832de7a6dc745cf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071"/>
            <a:ext cx="12192000" cy="53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882" y="344706"/>
            <a:ext cx="10963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сегодня я хочу вас познакомить со сказкой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Лидии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Багаевой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«Астра – ханская дочь».</a:t>
            </a:r>
            <a:endParaRPr lang="ru-RU" sz="3200" dirty="0"/>
          </a:p>
        </p:txBody>
      </p:sp>
      <p:pic>
        <p:nvPicPr>
          <p:cNvPr id="11266" name="Picture 2" descr="http://2.bp.blogspot.com/_2zA-1lCGbXw/TMxc7cRkUbI/AAAAAAAAAKQ/TL2U22bZC_0/s1600/3+%D1%87%D0%B0%D1%81%D1%82%D1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71" y="4429684"/>
            <a:ext cx="15811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2.bp.blogspot.com/_2zA-1lCGbXw/TMxbGvujx3I/AAAAAAAAAKI/y5zYFltTJWA/s200/1+%D1%87%D0%B0%D1%81%D1%82%D1%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96" y="1844437"/>
            <a:ext cx="1581150" cy="232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2.bp.blogspot.com/_2zA-1lCGbXw/TOqy-42xDqI/AAAAAAAAALE/y3LdJAuVMCU/s1600/%25D0%2591%25D0%25B0%25D0%25B3%25D0%25B0%25D0%25B5%25D0%25B2%25D0%25B0+%25D0%25BE%25D0%25B1%25D0%25BB%25D0%25BE%25D0%25B6%25D0%25BA%25D0%25B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71" y="1577789"/>
            <a:ext cx="15811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greeks.ua/uploaded/_%D0%BD%D0%BE%D0%B2%D1%8B%D0%B9%20%D1%80%D0%B0%D0%B7%D0%BC%D0%B5%D1%80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28" y="2266951"/>
            <a:ext cx="1724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3.bp.blogspot.com/_2zA-1lCGbXw/TMxo5EJqp_I/AAAAAAAAAKk/llvvsTcMIX8/s200/%D0%BF%D0%BE%D1%80%D1%82%D1%80%D0%B5%D1%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64" y="2266951"/>
            <a:ext cx="2028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1.bp.blogspot.com/_2zA-1lCGbXw/TMxcF1HQgwI/AAAAAAAAAKM/eplwdIKa6ME/s200/%D1%87%D0%B0%D1%81%D1%82%D1%8C+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469" y="4429683"/>
            <a:ext cx="1575531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8541" y="4352836"/>
            <a:ext cx="109190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Когда в 2001 году в Астрахани вышла первая книга Лидии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Багаевой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«Культура православной России», она сразу же получила благоприятные отзывы и читателей, и общественности. За этой книгой последовали другие.</a:t>
            </a:r>
            <a:endParaRPr lang="ru-RU" sz="3200" dirty="0"/>
          </a:p>
        </p:txBody>
      </p:sp>
      <p:pic>
        <p:nvPicPr>
          <p:cNvPr id="12290" name="Picture 2" descr="http://1.bp.blogspot.com/_2zA-1lCGbXw/TMxdmlRb-uI/AAAAAAAAAKY/hUZzJDO4pn8/s1600/5+%D1%87%D0%B0%D1%81%D1%82%D1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1288208"/>
            <a:ext cx="2124636" cy="30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irmaga.ru/dostc/%C2%AB%D0%9D%D0%BE%D0%B2%D1%8B%D1%85+%D0%BA%D0%BD%D0%B8%D0%B3+%D1%81%D1%82%D1%80%D0%B0%D0%BD%D0%B8%D1%86%D1%8B+%D0%BE%D1%82%D0%BA%D1%80%D1%8B%D0%B2%D0%B0%D1%8E%D1%82+%D0%BC%D0%B8%D1%80+%D0%B1%D0%BE%D0%BB%D1%8C%D1%88%D0%BE%D0%B9%C2%BB+(%D0%BD%D0%BE%D0%B2%D1%8B%D0%B5+%D0%BA%D0%BD%D0%B8%D0%B3%D0%B8+%D0%BE+%D0%BA%D1%80%D0%B0%D0%B5)c/26637_html_m43643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950" y="40574"/>
            <a:ext cx="2478942" cy="34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4.bp.blogspot.com/_2zA-1lCGbXw/TMxd3MB-tdI/AAAAAAAAAKc/E-F4aFrYljw/s1600/6+%D1%87%D0%B0%D1%81%D1%82%D1%8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30" y="1282137"/>
            <a:ext cx="2103041" cy="30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4.bp.blogspot.com/_2zA-1lCGbXw/TMxdKjKZTQI/AAAAAAAAAKU/1Wcr-q6QLoM/s1600/4+%D1%87%D0%B0%D1%81%D1%82%D1%8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209" y="0"/>
            <a:ext cx="2398410" cy="34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492" y="3421414"/>
            <a:ext cx="110534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Большой удачей писательницы стала третья часть книги - «Волшебный сундучок добра и желаний из града Астрахани». Сказка, как принято считать, отражает жизнь среды, в которой бытует. Поэтому в сказках дается изображение местных природных условий, рисуются бытовые подробности, присущие конкретной местности.</a:t>
            </a:r>
            <a:endParaRPr lang="ru-RU" sz="3200" dirty="0"/>
          </a:p>
        </p:txBody>
      </p:sp>
      <p:pic>
        <p:nvPicPr>
          <p:cNvPr id="3" name="Picture 12" descr="http://1.bp.blogspot.com/_2zA-1lCGbXw/TMxcF1HQgwI/AAAAAAAAAKM/eplwdIKa6ME/s200/%D1%87%D0%B0%D1%81%D1%82%D1%8C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94" y="375049"/>
            <a:ext cx="2023766" cy="291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2.bp.blogspot.com/_2zA-1lCGbXw/TMxc7cRkUbI/AAAAAAAAAKQ/TL2U22bZC_0/s1600/3+%D1%87%D0%B0%D1%81%D1%82%D1%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4" y="375049"/>
            <a:ext cx="1982045" cy="291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4.bp.blogspot.com/_2zA-1lCGbXw/TMxdKjKZTQI/AAAAAAAAAKU/1Wcr-q6QLoM/s1600/4+%D1%87%D0%B0%D1%81%D1%82%D1%8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31" y="375050"/>
            <a:ext cx="2018749" cy="291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birmaga.ru/dostc/%C2%AB%D0%9D%D0%BE%D0%B2%D1%8B%D1%85+%D0%BA%D0%BD%D0%B8%D0%B3+%D1%81%D1%82%D1%80%D0%B0%D0%BD%D0%B8%D1%86%D1%8B+%D0%BE%D1%82%D0%BA%D1%80%D1%8B%D0%B2%D0%B0%D1%8E%D1%82+%D0%BC%D0%B8%D1%80+%D0%B1%D0%BE%D0%BB%D1%8C%D1%88%D0%BE%D0%B9%C2%BB+(%D0%BD%D0%BE%D0%B2%D1%8B%D0%B5+%D0%BA%D0%BD%D0%B8%D0%B3%D0%B8+%D0%BE+%D0%BA%D1%80%D0%B0%D0%B5)c/26637_html_m43643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33" y="375049"/>
            <a:ext cx="2090549" cy="29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8988" y="662499"/>
            <a:ext cx="5479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сказки о казаке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Евстафии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3200" dirty="0"/>
          </a:p>
        </p:txBody>
      </p:sp>
      <p:pic>
        <p:nvPicPr>
          <p:cNvPr id="14338" name="Picture 2" descr="http://s09.radikal.ru/i182/1309/60/02015edb5e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25" y="1372780"/>
            <a:ext cx="5261102" cy="526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появлении водяных орехов в реке </a:t>
            </a:r>
            <a:r>
              <a:rPr lang="ru-RU" sz="3200" dirty="0" err="1"/>
              <a:t>Чилимке</a:t>
            </a:r>
            <a:endParaRPr lang="ru-RU" sz="3200" dirty="0"/>
          </a:p>
        </p:txBody>
      </p:sp>
      <p:pic>
        <p:nvPicPr>
          <p:cNvPr id="15362" name="Picture 2" descr="http://vvkiselev2009.narod.ru/image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683"/>
            <a:ext cx="5715000" cy="52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fialka.tomsk.ru/forum/gallery/albums/userpics/17981/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4683"/>
            <a:ext cx="7620000" cy="52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8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ussoturista.ru/wp-content/uploads/2013/10/%D0%90%D1%81%D1%82%D1%80%D0%B0%D1%85%D0%B0%D0%BD%D1%81%D0%BA%D0%B8%D0%B9-%D0%B7%D0%B0%D0%BF%D0%BE%D0%B2%D0%B5%D0%B4%D0%BD%D0%B8%D0%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36" y="1793835"/>
            <a:ext cx="7659827" cy="50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3717" y="515035"/>
            <a:ext cx="1082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маленькой девочке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Софьюшке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об историях, произошедших на Волжском взморье и на традиционном празднике урожая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9" y="1793836"/>
            <a:ext cx="6736462" cy="50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2412" y="298173"/>
            <a:ext cx="8002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конечно же сказка о ханской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дочери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Астре.</a:t>
            </a:r>
            <a:endParaRPr lang="ru-RU" sz="32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2" y="1272988"/>
            <a:ext cx="3720353" cy="5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st.mk.ru/upload/objects/articles/detailPicture/c0/e3/fc/4d8605741_2331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89" y="1272988"/>
            <a:ext cx="7898512" cy="5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strakhan-online.ru/images/cms/thumbs/2840242fbd4d7f35413ea4d7b6491896cb1adb41/gorod_600_350_5_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470"/>
            <a:ext cx="12191999" cy="51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882" y="21515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 какой праздник отмечает наш город в сентябре?</a:t>
            </a:r>
          </a:p>
        </p:txBody>
      </p:sp>
    </p:spTree>
    <p:extLst>
      <p:ext uri="{BB962C8B-B14F-4D97-AF65-F5344CB8AC3E}">
        <p14:creationId xmlns:p14="http://schemas.microsoft.com/office/powerpoint/2010/main" val="20385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906" y="365125"/>
            <a:ext cx="11681012" cy="164296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 мы сегодня собрались, чтобы отпраздновать день рождения нашего города.</a:t>
            </a:r>
          </a:p>
        </p:txBody>
      </p:sp>
      <p:pic>
        <p:nvPicPr>
          <p:cNvPr id="3074" name="Picture 2" descr="http://administration.astrgorod.ru/sites/default/files/imagecache/lightbox/4725_den-goroda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8447"/>
            <a:ext cx="12192000" cy="49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3543" y="312738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Городов в моей стране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 очень много.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нет дороже мне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Города родного.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Родилась здесь и росла,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Подружилась с Волгой,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Красоту каспийских роз</a:t>
            </a:r>
          </a:p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Полюбила я надолго.</a:t>
            </a:r>
            <a:endParaRPr lang="ru-RU" sz="3200" dirty="0"/>
          </a:p>
        </p:txBody>
      </p:sp>
      <p:sp>
        <p:nvSpPr>
          <p:cNvPr id="3" name="AutoShape 2" descr="https://otvet.imgsmail.ru/download/da1c5cca2354410a1e7e973162649342_i-3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552054" cy="2510118"/>
          </a:xfrm>
          <a:prstGeom prst="rect">
            <a:avLst/>
          </a:prstGeom>
        </p:spPr>
      </p:pic>
      <p:pic>
        <p:nvPicPr>
          <p:cNvPr id="4100" name="Picture 4" descr="http://bilet.aero/img/cities/Astrahan/large/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0119"/>
            <a:ext cx="3552054" cy="21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grand-hotel-astrakhan.com/img/slider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1648"/>
            <a:ext cx="3552054" cy="21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astrgorod.ru/sites/default/files/imagecache/lightbox/tatyana_abrosimova_-_noch_nad_hramom_knyazya_vladimi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47" y="4671968"/>
            <a:ext cx="3720354" cy="23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rustroiki.ru/sites/default/files/styles/image_estate/public/n-slide9.jpg?itok=AeXWYU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53" y="4671968"/>
            <a:ext cx="4919594" cy="22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https://bcglobal.ru/sites/default/files/petr_and_astrakha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730" y="7937"/>
            <a:ext cx="3487272" cy="46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otvet.imgsmail.ru/download/da1c5cca2354410a1e7e973162649342_i-3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 descr="https://bcglobal.ru/sites/default/files/petr_and_astrakha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577" y="24786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этом городе родном,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пронизан солнцем,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Больших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Исадах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дом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кленом под оконцем.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://world.lib.ru/img/s/stjufljaew_r_s/astrakhan1/img_3747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4939"/>
            <a:ext cx="3227294" cy="43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w2.google.com/mw-panoramio/photos/medium/52101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44" y="3616139"/>
            <a:ext cx="4867656" cy="32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01.yapfiles.ru/files/991179/_kl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30" y="2603950"/>
            <a:ext cx="3953577" cy="42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https://lh3.googleusercontent.com/-gLvmZltEjOY/V08_wZJImNI/AAAAAAAAjwc/tjlXSlQWdmUtHNIewCW3YxtCGVTkqZTuACCo/s640/DSC0532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344" y="0"/>
            <a:ext cx="4867656" cy="36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8704" y="12221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дивной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лотосной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красой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Спорит астраханка.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Счастлива в родном краю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годами молода.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http://cs10608.vkontakte.ru/u12230531/127006964/x_cd9ae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86000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aviartrade.net/wp-content/uploads/2015/03/Loto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609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44" y="2286000"/>
            <a:ext cx="2968256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314155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3719" y="21920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про Астрахань пою –</a:t>
            </a:r>
          </a:p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тебе, мой город!</a:t>
            </a:r>
            <a:endParaRPr lang="ru-RU" sz="3200" dirty="0"/>
          </a:p>
        </p:txBody>
      </p:sp>
      <p:pic>
        <p:nvPicPr>
          <p:cNvPr id="7170" name="Picture 2" descr="http://ic.pics.livejournal.com/minkult_astrobl/50667099/19549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4"/>
            <a:ext cx="8104094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love-astrakhan.ru/img/100000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12" y="0"/>
            <a:ext cx="47781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6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kskurs-tur.ru/wp-content/uploads/3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. Город Астраха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4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ombuka.ru/assets/data/images/town/astrahan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6079" y="348734"/>
            <a:ext cx="9691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кто знает, почему наш город называется Астрахань?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</TotalTime>
  <Words>267</Words>
  <Application>Microsoft Office PowerPoint</Application>
  <PresentationFormat>Широкоэкранный</PresentationFormat>
  <Paragraphs>31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Times New Roman</vt:lpstr>
      <vt:lpstr>Wingdings 3</vt:lpstr>
      <vt:lpstr>Легкий дым</vt:lpstr>
      <vt:lpstr>Скажите, пожалуйста, как называется город, в котором мы живем?</vt:lpstr>
      <vt:lpstr>А какой праздник отмечает наш город в сентябре?</vt:lpstr>
      <vt:lpstr>И мы сегодня собрались, чтобы отпраздновать день рождения нашего города.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появлении водяных орехов в реке Чилимке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Скажите, пожалуйста, как называется город, в котором мы живем?</dc:title>
  <dc:creator>Алекс</dc:creator>
  <cp:lastModifiedBy>Алекс</cp:lastModifiedBy>
  <cp:revision>21</cp:revision>
  <dcterms:created xsi:type="dcterms:W3CDTF">2016-08-03T14:45:04Z</dcterms:created>
  <dcterms:modified xsi:type="dcterms:W3CDTF">2017-07-20T09:59:35Z</dcterms:modified>
</cp:coreProperties>
</file>