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60" r:id="rId5"/>
    <p:sldId id="265" r:id="rId6"/>
    <p:sldId id="277" r:id="rId7"/>
    <p:sldId id="275" r:id="rId8"/>
    <p:sldId id="276" r:id="rId9"/>
    <p:sldId id="261" r:id="rId10"/>
    <p:sldId id="262" r:id="rId11"/>
    <p:sldId id="26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8" r:id="rId22"/>
    <p:sldId id="279" r:id="rId23"/>
  </p:sldIdLst>
  <p:sldSz cx="9144000" cy="6858000" type="screen4x3"/>
  <p:notesSz cx="6858000" cy="9144000"/>
  <p:custShowLst>
    <p:custShow name="Произвольный показ 1 (слайд 8)" id="0">
      <p:sldLst>
        <p:sld r:id="rId11"/>
      </p:sldLst>
    </p:custShow>
    <p:custShow name="Произвольный показ 2 (слайд 7)" id="1">
      <p:sldLst>
        <p:sld r:id="rId10"/>
      </p:sldLst>
    </p:custShow>
    <p:custShow name="Произвольный показ 3 (слайд4-6)" id="2">
      <p:sldLst>
        <p:sld r:id="rId7"/>
        <p:sld r:id="rId8"/>
        <p:sld r:id="rId9"/>
      </p:sldLst>
    </p:custShow>
    <p:custShow name="Произвольный показ 4 (слайд 19)" id="3">
      <p:sldLst>
        <p:sld r:id="rId22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38DE527-BD0C-49A4-970D-12744E50751D}">
          <p14:sldIdLst>
            <p14:sldId id="257"/>
            <p14:sldId id="260"/>
            <p14:sldId id="265"/>
            <p14:sldId id="277"/>
            <p14:sldId id="275"/>
            <p14:sldId id="276"/>
            <p14:sldId id="261"/>
            <p14:sldId id="262"/>
            <p14:sldId id="263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8"/>
            <p14:sldId id="279"/>
          </p14:sldIdLst>
        </p14:section>
        <p14:section name="Раздел без заголовка" id="{8E1C2A0F-1F9B-4747-A7BD-1A5C018E392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380" autoAdjust="0"/>
  </p:normalViewPr>
  <p:slideViewPr>
    <p:cSldViewPr>
      <p:cViewPr>
        <p:scale>
          <a:sx n="100" d="100"/>
          <a:sy n="100" d="100"/>
        </p:scale>
        <p:origin x="-1098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7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7" Type="http://schemas.openxmlformats.org/officeDocument/2006/relationships/image" Target="../media/image133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6" Type="http://schemas.openxmlformats.org/officeDocument/2006/relationships/image" Target="../media/image132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7" Type="http://schemas.openxmlformats.org/officeDocument/2006/relationships/image" Target="../media/image140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6" Type="http://schemas.openxmlformats.org/officeDocument/2006/relationships/image" Target="../media/image139.wmf"/><Relationship Id="rId5" Type="http://schemas.openxmlformats.org/officeDocument/2006/relationships/image" Target="../media/image138.wmf"/><Relationship Id="rId4" Type="http://schemas.openxmlformats.org/officeDocument/2006/relationships/image" Target="../media/image1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2.v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wmf"/><Relationship Id="rId18" Type="http://schemas.openxmlformats.org/officeDocument/2006/relationships/image" Target="../media/image45.wmf"/><Relationship Id="rId26" Type="http://schemas.openxmlformats.org/officeDocument/2006/relationships/image" Target="../media/image53.wmf"/><Relationship Id="rId39" Type="http://schemas.openxmlformats.org/officeDocument/2006/relationships/image" Target="../media/image66.wmf"/><Relationship Id="rId21" Type="http://schemas.openxmlformats.org/officeDocument/2006/relationships/image" Target="../media/image48.wmf"/><Relationship Id="rId34" Type="http://schemas.openxmlformats.org/officeDocument/2006/relationships/image" Target="../media/image61.wmf"/><Relationship Id="rId42" Type="http://schemas.openxmlformats.org/officeDocument/2006/relationships/image" Target="../media/image69.wmf"/><Relationship Id="rId47" Type="http://schemas.openxmlformats.org/officeDocument/2006/relationships/image" Target="../media/image74.wmf"/><Relationship Id="rId50" Type="http://schemas.openxmlformats.org/officeDocument/2006/relationships/image" Target="../media/image77.wmf"/><Relationship Id="rId55" Type="http://schemas.openxmlformats.org/officeDocument/2006/relationships/image" Target="../media/image82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6" Type="http://schemas.openxmlformats.org/officeDocument/2006/relationships/image" Target="../media/image43.wmf"/><Relationship Id="rId29" Type="http://schemas.openxmlformats.org/officeDocument/2006/relationships/image" Target="../media/image56.wmf"/><Relationship Id="rId11" Type="http://schemas.openxmlformats.org/officeDocument/2006/relationships/image" Target="../media/image38.wmf"/><Relationship Id="rId24" Type="http://schemas.openxmlformats.org/officeDocument/2006/relationships/image" Target="../media/image51.wmf"/><Relationship Id="rId32" Type="http://schemas.openxmlformats.org/officeDocument/2006/relationships/image" Target="../media/image59.wmf"/><Relationship Id="rId37" Type="http://schemas.openxmlformats.org/officeDocument/2006/relationships/image" Target="../media/image64.wmf"/><Relationship Id="rId40" Type="http://schemas.openxmlformats.org/officeDocument/2006/relationships/image" Target="../media/image67.wmf"/><Relationship Id="rId45" Type="http://schemas.openxmlformats.org/officeDocument/2006/relationships/image" Target="../media/image72.wmf"/><Relationship Id="rId53" Type="http://schemas.openxmlformats.org/officeDocument/2006/relationships/image" Target="../media/image80.wmf"/><Relationship Id="rId58" Type="http://schemas.openxmlformats.org/officeDocument/2006/relationships/image" Target="../media/image85.wmf"/><Relationship Id="rId5" Type="http://schemas.openxmlformats.org/officeDocument/2006/relationships/image" Target="../media/image32.wmf"/><Relationship Id="rId61" Type="http://schemas.openxmlformats.org/officeDocument/2006/relationships/image" Target="../media/image88.wmf"/><Relationship Id="rId19" Type="http://schemas.openxmlformats.org/officeDocument/2006/relationships/image" Target="../media/image46.wmf"/><Relationship Id="rId14" Type="http://schemas.openxmlformats.org/officeDocument/2006/relationships/image" Target="../media/image41.wmf"/><Relationship Id="rId22" Type="http://schemas.openxmlformats.org/officeDocument/2006/relationships/image" Target="../media/image49.wmf"/><Relationship Id="rId27" Type="http://schemas.openxmlformats.org/officeDocument/2006/relationships/image" Target="../media/image54.wmf"/><Relationship Id="rId30" Type="http://schemas.openxmlformats.org/officeDocument/2006/relationships/image" Target="../media/image57.wmf"/><Relationship Id="rId35" Type="http://schemas.openxmlformats.org/officeDocument/2006/relationships/image" Target="../media/image62.wmf"/><Relationship Id="rId43" Type="http://schemas.openxmlformats.org/officeDocument/2006/relationships/image" Target="../media/image70.wmf"/><Relationship Id="rId48" Type="http://schemas.openxmlformats.org/officeDocument/2006/relationships/image" Target="../media/image75.wmf"/><Relationship Id="rId56" Type="http://schemas.openxmlformats.org/officeDocument/2006/relationships/image" Target="../media/image83.wmf"/><Relationship Id="rId8" Type="http://schemas.openxmlformats.org/officeDocument/2006/relationships/image" Target="../media/image35.wmf"/><Relationship Id="rId51" Type="http://schemas.openxmlformats.org/officeDocument/2006/relationships/image" Target="../media/image78.wmf"/><Relationship Id="rId3" Type="http://schemas.openxmlformats.org/officeDocument/2006/relationships/image" Target="../media/image30.wmf"/><Relationship Id="rId12" Type="http://schemas.openxmlformats.org/officeDocument/2006/relationships/image" Target="../media/image39.wmf"/><Relationship Id="rId17" Type="http://schemas.openxmlformats.org/officeDocument/2006/relationships/image" Target="../media/image44.wmf"/><Relationship Id="rId25" Type="http://schemas.openxmlformats.org/officeDocument/2006/relationships/image" Target="../media/image52.wmf"/><Relationship Id="rId33" Type="http://schemas.openxmlformats.org/officeDocument/2006/relationships/image" Target="../media/image60.wmf"/><Relationship Id="rId38" Type="http://schemas.openxmlformats.org/officeDocument/2006/relationships/image" Target="../media/image65.wmf"/><Relationship Id="rId46" Type="http://schemas.openxmlformats.org/officeDocument/2006/relationships/image" Target="../media/image73.wmf"/><Relationship Id="rId59" Type="http://schemas.openxmlformats.org/officeDocument/2006/relationships/image" Target="../media/image86.wmf"/><Relationship Id="rId20" Type="http://schemas.openxmlformats.org/officeDocument/2006/relationships/image" Target="../media/image47.wmf"/><Relationship Id="rId41" Type="http://schemas.openxmlformats.org/officeDocument/2006/relationships/image" Target="../media/image68.wmf"/><Relationship Id="rId54" Type="http://schemas.openxmlformats.org/officeDocument/2006/relationships/image" Target="../media/image81.wmf"/><Relationship Id="rId62" Type="http://schemas.openxmlformats.org/officeDocument/2006/relationships/image" Target="../media/image8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15" Type="http://schemas.openxmlformats.org/officeDocument/2006/relationships/image" Target="../media/image42.wmf"/><Relationship Id="rId23" Type="http://schemas.openxmlformats.org/officeDocument/2006/relationships/image" Target="../media/image50.wmf"/><Relationship Id="rId28" Type="http://schemas.openxmlformats.org/officeDocument/2006/relationships/image" Target="../media/image55.wmf"/><Relationship Id="rId36" Type="http://schemas.openxmlformats.org/officeDocument/2006/relationships/image" Target="../media/image63.wmf"/><Relationship Id="rId49" Type="http://schemas.openxmlformats.org/officeDocument/2006/relationships/image" Target="../media/image76.wmf"/><Relationship Id="rId57" Type="http://schemas.openxmlformats.org/officeDocument/2006/relationships/image" Target="../media/image84.wmf"/><Relationship Id="rId10" Type="http://schemas.openxmlformats.org/officeDocument/2006/relationships/image" Target="../media/image37.wmf"/><Relationship Id="rId31" Type="http://schemas.openxmlformats.org/officeDocument/2006/relationships/image" Target="../media/image58.wmf"/><Relationship Id="rId44" Type="http://schemas.openxmlformats.org/officeDocument/2006/relationships/image" Target="../media/image71.wmf"/><Relationship Id="rId52" Type="http://schemas.openxmlformats.org/officeDocument/2006/relationships/image" Target="../media/image79.wmf"/><Relationship Id="rId60" Type="http://schemas.openxmlformats.org/officeDocument/2006/relationships/image" Target="../media/image8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7" Type="http://schemas.openxmlformats.org/officeDocument/2006/relationships/image" Target="../media/image114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6" Type="http://schemas.openxmlformats.org/officeDocument/2006/relationships/image" Target="../media/image101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7" Type="http://schemas.openxmlformats.org/officeDocument/2006/relationships/image" Target="../media/image126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6" Type="http://schemas.openxmlformats.org/officeDocument/2006/relationships/image" Target="../media/image119.wmf"/><Relationship Id="rId5" Type="http://schemas.openxmlformats.org/officeDocument/2006/relationships/image" Target="../media/image125.wmf"/><Relationship Id="rId4" Type="http://schemas.openxmlformats.org/officeDocument/2006/relationships/image" Target="../media/image1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9688-9FEE-401F-A0DF-359C539AA78F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F947-B9A3-423F-AD93-96C4051FD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714528"/>
      </p:ext>
    </p:extLst>
  </p:cSld>
  <p:clrMapOvr>
    <a:masterClrMapping/>
  </p:clrMapOvr>
  <p:transition spd="med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9688-9FEE-401F-A0DF-359C539AA78F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F947-B9A3-423F-AD93-96C4051FD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471984"/>
      </p:ext>
    </p:extLst>
  </p:cSld>
  <p:clrMapOvr>
    <a:masterClrMapping/>
  </p:clrMapOvr>
  <p:transition spd="med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9688-9FEE-401F-A0DF-359C539AA78F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F947-B9A3-423F-AD93-96C4051FD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00955"/>
      </p:ext>
    </p:extLst>
  </p:cSld>
  <p:clrMapOvr>
    <a:masterClrMapping/>
  </p:clrMapOvr>
  <p:transition spd="med"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884A-634D-460F-8DC6-BA281468C5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C1545-F9D4-4427-9E7C-F75B1E8D88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32963"/>
      </p:ext>
    </p:extLst>
  </p:cSld>
  <p:clrMapOvr>
    <a:masterClrMapping/>
  </p:clrMapOvr>
  <p:transition spd="med"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B087D-3F05-40E5-A9E6-570559B429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EC7FA-651C-4457-8837-57DE33CE60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99518"/>
      </p:ext>
    </p:extLst>
  </p:cSld>
  <p:clrMapOvr>
    <a:masterClrMapping/>
  </p:clrMapOvr>
  <p:transition spd="med"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56045-E99E-4873-859C-FBB43F6CC3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8C7B3-ACF1-4A71-90EB-F9AD16AF0B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2745"/>
      </p:ext>
    </p:extLst>
  </p:cSld>
  <p:clrMapOvr>
    <a:masterClrMapping/>
  </p:clrMapOvr>
  <p:transition spd="med"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2C4D5-150E-4822-B83E-6F59A081E6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D9CD3-8D57-490A-84C3-402720C65A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23460"/>
      </p:ext>
    </p:extLst>
  </p:cSld>
  <p:clrMapOvr>
    <a:masterClrMapping/>
  </p:clrMapOvr>
  <p:transition spd="med"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8D056-C8E3-4F28-B980-535B110B81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2E722-3726-4510-B6A7-C35EE7697E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6010"/>
      </p:ext>
    </p:extLst>
  </p:cSld>
  <p:clrMapOvr>
    <a:masterClrMapping/>
  </p:clrMapOvr>
  <p:transition spd="med"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EADF-747C-475E-AFA5-A63B1CDB1D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9D946-B437-49C7-A30F-EF70F4F06B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38308"/>
      </p:ext>
    </p:extLst>
  </p:cSld>
  <p:clrMapOvr>
    <a:masterClrMapping/>
  </p:clrMapOvr>
  <p:transition spd="med">
    <p:spli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C1DE6-D685-4937-A806-381C69699A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72F84-A961-44A7-95BF-FF994117CB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26106"/>
      </p:ext>
    </p:extLst>
  </p:cSld>
  <p:clrMapOvr>
    <a:masterClrMapping/>
  </p:clrMapOvr>
  <p:transition spd="med"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6CC1F-BBED-46D4-88E7-20574A4A99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F9253-06C2-4D67-A212-F497BA54EB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41233"/>
      </p:ext>
    </p:extLst>
  </p:cSld>
  <p:clrMapOvr>
    <a:masterClrMapping/>
  </p:clrMapOvr>
  <p:transition spd="med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9688-9FEE-401F-A0DF-359C539AA78F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F947-B9A3-423F-AD93-96C4051FD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94830"/>
      </p:ext>
    </p:extLst>
  </p:cSld>
  <p:clrMapOvr>
    <a:masterClrMapping/>
  </p:clrMapOvr>
  <p:transition spd="med"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D2385-14AE-454E-A0E0-67AA387D3A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D128F-CBBA-4E57-96EB-D9EAC1C6FA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0321"/>
      </p:ext>
    </p:extLst>
  </p:cSld>
  <p:clrMapOvr>
    <a:masterClrMapping/>
  </p:clrMapOvr>
  <p:transition spd="med"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85C08-3DE1-42DD-86E4-F81FA128D4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681F2-8DFB-4445-BEF6-D1D8787619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83710"/>
      </p:ext>
    </p:extLst>
  </p:cSld>
  <p:clrMapOvr>
    <a:masterClrMapping/>
  </p:clrMapOvr>
  <p:transition spd="med"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02D6F-4197-4F01-A1AB-C98587381B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F4DFA-83DC-4A5F-9DFE-27249A852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17299"/>
      </p:ext>
    </p:extLst>
  </p:cSld>
  <p:clrMapOvr>
    <a:masterClrMapping/>
  </p:clrMapOvr>
  <p:transition spd="med">
    <p:spli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884A-634D-460F-8DC6-BA281468C5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C1545-F9D4-4427-9E7C-F75B1E8D88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01307"/>
      </p:ext>
    </p:extLst>
  </p:cSld>
  <p:clrMapOvr>
    <a:masterClrMapping/>
  </p:clrMapOvr>
  <p:transition spd="med">
    <p:spli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B087D-3F05-40E5-A9E6-570559B429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EC7FA-651C-4457-8837-57DE33CE60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05270"/>
      </p:ext>
    </p:extLst>
  </p:cSld>
  <p:clrMapOvr>
    <a:masterClrMapping/>
  </p:clrMapOvr>
  <p:transition spd="med">
    <p:spli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56045-E99E-4873-859C-FBB43F6CC3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8C7B3-ACF1-4A71-90EB-F9AD16AF0B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35088"/>
      </p:ext>
    </p:extLst>
  </p:cSld>
  <p:clrMapOvr>
    <a:masterClrMapping/>
  </p:clrMapOvr>
  <p:transition spd="med">
    <p:spli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2C4D5-150E-4822-B83E-6F59A081E6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D9CD3-8D57-490A-84C3-402720C65A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42504"/>
      </p:ext>
    </p:extLst>
  </p:cSld>
  <p:clrMapOvr>
    <a:masterClrMapping/>
  </p:clrMapOvr>
  <p:transition spd="med">
    <p:spli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8D056-C8E3-4F28-B980-535B110B81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2E722-3726-4510-B6A7-C35EE7697E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26296"/>
      </p:ext>
    </p:extLst>
  </p:cSld>
  <p:clrMapOvr>
    <a:masterClrMapping/>
  </p:clrMapOvr>
  <p:transition spd="med">
    <p:spli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EADF-747C-475E-AFA5-A63B1CDB1D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9D946-B437-49C7-A30F-EF70F4F06B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38377"/>
      </p:ext>
    </p:extLst>
  </p:cSld>
  <p:clrMapOvr>
    <a:masterClrMapping/>
  </p:clrMapOvr>
  <p:transition spd="med">
    <p:spli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C1DE6-D685-4937-A806-381C69699A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72F84-A961-44A7-95BF-FF994117CB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4858"/>
      </p:ext>
    </p:extLst>
  </p:cSld>
  <p:clrMapOvr>
    <a:masterClrMapping/>
  </p:clrMapOvr>
  <p:transition spd="med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9688-9FEE-401F-A0DF-359C539AA78F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F947-B9A3-423F-AD93-96C4051FD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260276"/>
      </p:ext>
    </p:extLst>
  </p:cSld>
  <p:clrMapOvr>
    <a:masterClrMapping/>
  </p:clrMapOvr>
  <p:transition spd="med">
    <p:spli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6CC1F-BBED-46D4-88E7-20574A4A99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F9253-06C2-4D67-A212-F497BA54EB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74570"/>
      </p:ext>
    </p:extLst>
  </p:cSld>
  <p:clrMapOvr>
    <a:masterClrMapping/>
  </p:clrMapOvr>
  <p:transition spd="med">
    <p:spli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D2385-14AE-454E-A0E0-67AA387D3A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D128F-CBBA-4E57-96EB-D9EAC1C6FA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72527"/>
      </p:ext>
    </p:extLst>
  </p:cSld>
  <p:clrMapOvr>
    <a:masterClrMapping/>
  </p:clrMapOvr>
  <p:transition spd="med">
    <p:spli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85C08-3DE1-42DD-86E4-F81FA128D4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681F2-8DFB-4445-BEF6-D1D8787619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02201"/>
      </p:ext>
    </p:extLst>
  </p:cSld>
  <p:clrMapOvr>
    <a:masterClrMapping/>
  </p:clrMapOvr>
  <p:transition spd="med">
    <p:spli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02D6F-4197-4F01-A1AB-C98587381B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F4DFA-83DC-4A5F-9DFE-27249A852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488668"/>
      </p:ext>
    </p:extLst>
  </p:cSld>
  <p:clrMapOvr>
    <a:masterClrMapping/>
  </p:clrMapOvr>
  <p:transition spd="med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9688-9FEE-401F-A0DF-359C539AA78F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F947-B9A3-423F-AD93-96C4051FD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514178"/>
      </p:ext>
    </p:extLst>
  </p:cSld>
  <p:clrMapOvr>
    <a:masterClrMapping/>
  </p:clrMapOvr>
  <p:transition spd="med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9688-9FEE-401F-A0DF-359C539AA78F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F947-B9A3-423F-AD93-96C4051FD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646870"/>
      </p:ext>
    </p:extLst>
  </p:cSld>
  <p:clrMapOvr>
    <a:masterClrMapping/>
  </p:clrMapOvr>
  <p:transition spd="med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9688-9FEE-401F-A0DF-359C539AA78F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F947-B9A3-423F-AD93-96C4051FD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646954"/>
      </p:ext>
    </p:extLst>
  </p:cSld>
  <p:clrMapOvr>
    <a:masterClrMapping/>
  </p:clrMapOvr>
  <p:transition spd="med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9688-9FEE-401F-A0DF-359C539AA78F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F947-B9A3-423F-AD93-96C4051FD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767381"/>
      </p:ext>
    </p:extLst>
  </p:cSld>
  <p:clrMapOvr>
    <a:masterClrMapping/>
  </p:clrMapOvr>
  <p:transition spd="med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9688-9FEE-401F-A0DF-359C539AA78F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F947-B9A3-423F-AD93-96C4051FD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269126"/>
      </p:ext>
    </p:extLst>
  </p:cSld>
  <p:clrMapOvr>
    <a:masterClrMapping/>
  </p:clrMapOvr>
  <p:transition spd="med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9688-9FEE-401F-A0DF-359C539AA78F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F947-B9A3-423F-AD93-96C4051FD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839923"/>
      </p:ext>
    </p:extLst>
  </p:cSld>
  <p:clrMapOvr>
    <a:masterClrMapping/>
  </p:clrMapOvr>
  <p:transition spd="med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C9688-9FEE-401F-A0DF-359C539AA78F}" type="datetimeFigureOut">
              <a:rPr lang="ru-RU" smtClean="0"/>
              <a:pPr/>
              <a:t>04.07.2017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9F947-B9A3-423F-AD93-96C4051FD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04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772D89-E3B9-45D7-8018-F612F1E60C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7083AE-8F37-4632-AD0E-07F8E6828F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6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pli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772D89-E3B9-45D7-8018-F612F1E60C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7083AE-8F37-4632-AD0E-07F8E6828F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7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spli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94.wmf"/><Relationship Id="rId9" Type="http://schemas.openxmlformats.org/officeDocument/2006/relationships/image" Target="../media/image9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image" Target="../media/image100.w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oleObject" Target="../embeddings/oleObject93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7.wmf"/><Relationship Id="rId11" Type="http://schemas.openxmlformats.org/officeDocument/2006/relationships/image" Target="../media/image99.wmf"/><Relationship Id="rId5" Type="http://schemas.openxmlformats.org/officeDocument/2006/relationships/oleObject" Target="../embeddings/oleObject90.bin"/><Relationship Id="rId15" Type="http://schemas.openxmlformats.org/officeDocument/2006/relationships/image" Target="../media/image101.wmf"/><Relationship Id="rId10" Type="http://schemas.openxmlformats.org/officeDocument/2006/relationships/oleObject" Target="../embeddings/oleObject92.bin"/><Relationship Id="rId4" Type="http://schemas.openxmlformats.org/officeDocument/2006/relationships/image" Target="../media/image96.wmf"/><Relationship Id="rId9" Type="http://schemas.openxmlformats.org/officeDocument/2006/relationships/image" Target="../media/image93.jpeg"/><Relationship Id="rId14" Type="http://schemas.openxmlformats.org/officeDocument/2006/relationships/oleObject" Target="../embeddings/oleObject9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image" Target="../media/image106.w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12" Type="http://schemas.openxmlformats.org/officeDocument/2006/relationships/oleObject" Target="../embeddings/oleObject99.bin"/><Relationship Id="rId17" Type="http://schemas.openxmlformats.org/officeDocument/2006/relationships/image" Target="../media/image108.wmf"/><Relationship Id="rId2" Type="http://schemas.openxmlformats.org/officeDocument/2006/relationships/slideLayout" Target="../slideLayouts/slideLayout28.xml"/><Relationship Id="rId16" Type="http://schemas.openxmlformats.org/officeDocument/2006/relationships/oleObject" Target="../embeddings/oleObject101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3.wmf"/><Relationship Id="rId11" Type="http://schemas.openxmlformats.org/officeDocument/2006/relationships/image" Target="../media/image105.wmf"/><Relationship Id="rId5" Type="http://schemas.openxmlformats.org/officeDocument/2006/relationships/oleObject" Target="../embeddings/oleObject96.bin"/><Relationship Id="rId15" Type="http://schemas.openxmlformats.org/officeDocument/2006/relationships/image" Target="../media/image107.wmf"/><Relationship Id="rId10" Type="http://schemas.openxmlformats.org/officeDocument/2006/relationships/oleObject" Target="../embeddings/oleObject98.bin"/><Relationship Id="rId4" Type="http://schemas.openxmlformats.org/officeDocument/2006/relationships/image" Target="../media/image102.wmf"/><Relationship Id="rId9" Type="http://schemas.openxmlformats.org/officeDocument/2006/relationships/image" Target="../media/image95.png"/><Relationship Id="rId14" Type="http://schemas.openxmlformats.org/officeDocument/2006/relationships/oleObject" Target="../embeddings/oleObject10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13" Type="http://schemas.openxmlformats.org/officeDocument/2006/relationships/image" Target="../media/image113.wmf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12" Type="http://schemas.openxmlformats.org/officeDocument/2006/relationships/oleObject" Target="../embeddings/oleObject106.bin"/><Relationship Id="rId17" Type="http://schemas.openxmlformats.org/officeDocument/2006/relationships/image" Target="../media/image114.wmf"/><Relationship Id="rId2" Type="http://schemas.openxmlformats.org/officeDocument/2006/relationships/slideLayout" Target="../slideLayouts/slideLayout28.xml"/><Relationship Id="rId16" Type="http://schemas.openxmlformats.org/officeDocument/2006/relationships/oleObject" Target="../embeddings/oleObject108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0.wmf"/><Relationship Id="rId11" Type="http://schemas.openxmlformats.org/officeDocument/2006/relationships/image" Target="../media/image112.wmf"/><Relationship Id="rId5" Type="http://schemas.openxmlformats.org/officeDocument/2006/relationships/oleObject" Target="../embeddings/oleObject103.bin"/><Relationship Id="rId15" Type="http://schemas.openxmlformats.org/officeDocument/2006/relationships/image" Target="../media/image101.wmf"/><Relationship Id="rId10" Type="http://schemas.openxmlformats.org/officeDocument/2006/relationships/oleObject" Target="../embeddings/oleObject105.bin"/><Relationship Id="rId4" Type="http://schemas.openxmlformats.org/officeDocument/2006/relationships/image" Target="../media/image109.wmf"/><Relationship Id="rId9" Type="http://schemas.openxmlformats.org/officeDocument/2006/relationships/image" Target="../media/image93.jpeg"/><Relationship Id="rId14" Type="http://schemas.openxmlformats.org/officeDocument/2006/relationships/oleObject" Target="../embeddings/oleObject10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13" Type="http://schemas.openxmlformats.org/officeDocument/2006/relationships/image" Target="../media/image119.w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12" Type="http://schemas.openxmlformats.org/officeDocument/2006/relationships/oleObject" Target="../embeddings/oleObject113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6.wmf"/><Relationship Id="rId11" Type="http://schemas.openxmlformats.org/officeDocument/2006/relationships/image" Target="../media/image118.wmf"/><Relationship Id="rId5" Type="http://schemas.openxmlformats.org/officeDocument/2006/relationships/oleObject" Target="../embeddings/oleObject110.bin"/><Relationship Id="rId15" Type="http://schemas.openxmlformats.org/officeDocument/2006/relationships/image" Target="../media/image120.wmf"/><Relationship Id="rId10" Type="http://schemas.openxmlformats.org/officeDocument/2006/relationships/oleObject" Target="../embeddings/oleObject112.bin"/><Relationship Id="rId4" Type="http://schemas.openxmlformats.org/officeDocument/2006/relationships/image" Target="../media/image115.wmf"/><Relationship Id="rId9" Type="http://schemas.openxmlformats.org/officeDocument/2006/relationships/image" Target="../media/image121.png"/><Relationship Id="rId14" Type="http://schemas.openxmlformats.org/officeDocument/2006/relationships/oleObject" Target="../embeddings/oleObject11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13" Type="http://schemas.openxmlformats.org/officeDocument/2006/relationships/image" Target="../media/image93.jpeg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12" Type="http://schemas.openxmlformats.org/officeDocument/2006/relationships/image" Target="../media/image125.wmf"/><Relationship Id="rId17" Type="http://schemas.openxmlformats.org/officeDocument/2006/relationships/image" Target="../media/image126.wmf"/><Relationship Id="rId2" Type="http://schemas.openxmlformats.org/officeDocument/2006/relationships/slideLayout" Target="../slideLayouts/slideLayout28.xml"/><Relationship Id="rId16" Type="http://schemas.openxmlformats.org/officeDocument/2006/relationships/oleObject" Target="../embeddings/oleObject121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3.wmf"/><Relationship Id="rId11" Type="http://schemas.openxmlformats.org/officeDocument/2006/relationships/oleObject" Target="../embeddings/oleObject119.bin"/><Relationship Id="rId5" Type="http://schemas.openxmlformats.org/officeDocument/2006/relationships/oleObject" Target="../embeddings/oleObject116.bin"/><Relationship Id="rId15" Type="http://schemas.openxmlformats.org/officeDocument/2006/relationships/image" Target="../media/image119.wmf"/><Relationship Id="rId10" Type="http://schemas.openxmlformats.org/officeDocument/2006/relationships/image" Target="../media/image118.wmf"/><Relationship Id="rId4" Type="http://schemas.openxmlformats.org/officeDocument/2006/relationships/image" Target="../media/image122.wmf"/><Relationship Id="rId9" Type="http://schemas.openxmlformats.org/officeDocument/2006/relationships/oleObject" Target="../embeddings/oleObject118.bin"/><Relationship Id="rId14" Type="http://schemas.openxmlformats.org/officeDocument/2006/relationships/oleObject" Target="../embeddings/oleObject12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13" Type="http://schemas.openxmlformats.org/officeDocument/2006/relationships/image" Target="../media/image131.wmf"/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4.bin"/><Relationship Id="rId12" Type="http://schemas.openxmlformats.org/officeDocument/2006/relationships/oleObject" Target="../embeddings/oleObject126.bin"/><Relationship Id="rId17" Type="http://schemas.openxmlformats.org/officeDocument/2006/relationships/image" Target="../media/image133.wmf"/><Relationship Id="rId2" Type="http://schemas.openxmlformats.org/officeDocument/2006/relationships/slideLayout" Target="../slideLayouts/slideLayout28.xml"/><Relationship Id="rId16" Type="http://schemas.openxmlformats.org/officeDocument/2006/relationships/oleObject" Target="../embeddings/oleObject128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8.wmf"/><Relationship Id="rId11" Type="http://schemas.openxmlformats.org/officeDocument/2006/relationships/image" Target="../media/image130.wmf"/><Relationship Id="rId5" Type="http://schemas.openxmlformats.org/officeDocument/2006/relationships/oleObject" Target="../embeddings/oleObject123.bin"/><Relationship Id="rId15" Type="http://schemas.openxmlformats.org/officeDocument/2006/relationships/image" Target="../media/image132.wmf"/><Relationship Id="rId10" Type="http://schemas.openxmlformats.org/officeDocument/2006/relationships/oleObject" Target="../embeddings/oleObject125.bin"/><Relationship Id="rId4" Type="http://schemas.openxmlformats.org/officeDocument/2006/relationships/image" Target="../media/image127.wmf"/><Relationship Id="rId9" Type="http://schemas.openxmlformats.org/officeDocument/2006/relationships/image" Target="../media/image121.png"/><Relationship Id="rId14" Type="http://schemas.openxmlformats.org/officeDocument/2006/relationships/oleObject" Target="../embeddings/oleObject12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13" Type="http://schemas.openxmlformats.org/officeDocument/2006/relationships/image" Target="../media/image93.jpeg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1.bin"/><Relationship Id="rId12" Type="http://schemas.openxmlformats.org/officeDocument/2006/relationships/image" Target="../media/image138.wmf"/><Relationship Id="rId17" Type="http://schemas.openxmlformats.org/officeDocument/2006/relationships/image" Target="../media/image140.wmf"/><Relationship Id="rId2" Type="http://schemas.openxmlformats.org/officeDocument/2006/relationships/slideLayout" Target="../slideLayouts/slideLayout28.xml"/><Relationship Id="rId16" Type="http://schemas.openxmlformats.org/officeDocument/2006/relationships/oleObject" Target="../embeddings/oleObject135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35.wmf"/><Relationship Id="rId11" Type="http://schemas.openxmlformats.org/officeDocument/2006/relationships/oleObject" Target="../embeddings/oleObject133.bin"/><Relationship Id="rId5" Type="http://schemas.openxmlformats.org/officeDocument/2006/relationships/oleObject" Target="../embeddings/oleObject130.bin"/><Relationship Id="rId15" Type="http://schemas.openxmlformats.org/officeDocument/2006/relationships/image" Target="../media/image139.wmf"/><Relationship Id="rId10" Type="http://schemas.openxmlformats.org/officeDocument/2006/relationships/image" Target="../media/image137.wmf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132.bin"/><Relationship Id="rId14" Type="http://schemas.openxmlformats.org/officeDocument/2006/relationships/oleObject" Target="../embeddings/oleObject13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38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2.wmf"/><Relationship Id="rId5" Type="http://schemas.openxmlformats.org/officeDocument/2006/relationships/oleObject" Target="../embeddings/oleObject137.bin"/><Relationship Id="rId4" Type="http://schemas.openxmlformats.org/officeDocument/2006/relationships/image" Target="../media/image141.wmf"/><Relationship Id="rId9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bsitesandsoundbites.com/Question_Mark_1.gif" TargetMode="External"/><Relationship Id="rId3" Type="http://schemas.openxmlformats.org/officeDocument/2006/relationships/slide" Target="slide9.xml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1.jpeg"/><Relationship Id="rId5" Type="http://schemas.openxmlformats.org/officeDocument/2006/relationships/image" Target="../media/image7.png"/><Relationship Id="rId10" Type="http://schemas.openxmlformats.org/officeDocument/2006/relationships/hyperlink" Target="http://trinidadhunt.typepad.com/.a/6a00e5528f481888330120a56847f4970b-320wi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2.wmf"/><Relationship Id="rId26" Type="http://schemas.openxmlformats.org/officeDocument/2006/relationships/image" Target="../media/image26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29" Type="http://schemas.openxmlformats.org/officeDocument/2006/relationships/image" Target="../media/image2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25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oleObject" Target="../embeddings/oleObject14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0.wmf"/><Relationship Id="rId22" Type="http://schemas.openxmlformats.org/officeDocument/2006/relationships/image" Target="../media/image24.wmf"/><Relationship Id="rId27" Type="http://schemas.openxmlformats.org/officeDocument/2006/relationships/oleObject" Target="../embeddings/oleObject13.bin"/><Relationship Id="rId30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2.wmf"/><Relationship Id="rId21" Type="http://schemas.openxmlformats.org/officeDocument/2006/relationships/oleObject" Target="../embeddings/oleObject25.bin"/><Relationship Id="rId42" Type="http://schemas.openxmlformats.org/officeDocument/2006/relationships/image" Target="../media/image47.wmf"/><Relationship Id="rId47" Type="http://schemas.openxmlformats.org/officeDocument/2006/relationships/oleObject" Target="../embeddings/oleObject38.bin"/><Relationship Id="rId63" Type="http://schemas.openxmlformats.org/officeDocument/2006/relationships/oleObject" Target="../embeddings/oleObject46.bin"/><Relationship Id="rId68" Type="http://schemas.openxmlformats.org/officeDocument/2006/relationships/image" Target="../media/image60.wmf"/><Relationship Id="rId84" Type="http://schemas.openxmlformats.org/officeDocument/2006/relationships/oleObject" Target="../embeddings/oleObject58.bin"/><Relationship Id="rId89" Type="http://schemas.openxmlformats.org/officeDocument/2006/relationships/oleObject" Target="../embeddings/oleObject61.bin"/><Relationship Id="rId112" Type="http://schemas.openxmlformats.org/officeDocument/2006/relationships/image" Target="../media/image80.wmf"/><Relationship Id="rId16" Type="http://schemas.openxmlformats.org/officeDocument/2006/relationships/image" Target="../media/image34.wmf"/><Relationship Id="rId107" Type="http://schemas.openxmlformats.org/officeDocument/2006/relationships/oleObject" Target="../embeddings/oleObject70.bin"/><Relationship Id="rId11" Type="http://schemas.openxmlformats.org/officeDocument/2006/relationships/oleObject" Target="../embeddings/oleObject20.bin"/><Relationship Id="rId32" Type="http://schemas.openxmlformats.org/officeDocument/2006/relationships/image" Target="../media/image42.wmf"/><Relationship Id="rId37" Type="http://schemas.openxmlformats.org/officeDocument/2006/relationships/oleObject" Target="../embeddings/oleObject33.bin"/><Relationship Id="rId53" Type="http://schemas.openxmlformats.org/officeDocument/2006/relationships/oleObject" Target="../embeddings/oleObject41.bin"/><Relationship Id="rId58" Type="http://schemas.openxmlformats.org/officeDocument/2006/relationships/image" Target="../media/image55.wmf"/><Relationship Id="rId74" Type="http://schemas.openxmlformats.org/officeDocument/2006/relationships/oleObject" Target="../embeddings/oleObject52.bin"/><Relationship Id="rId79" Type="http://schemas.openxmlformats.org/officeDocument/2006/relationships/image" Target="../media/image64.wmf"/><Relationship Id="rId102" Type="http://schemas.openxmlformats.org/officeDocument/2006/relationships/image" Target="../media/image75.wmf"/><Relationship Id="rId123" Type="http://schemas.openxmlformats.org/officeDocument/2006/relationships/image" Target="../media/image85.wmf"/><Relationship Id="rId128" Type="http://schemas.openxmlformats.org/officeDocument/2006/relationships/oleObject" Target="../embeddings/oleObject81.bin"/><Relationship Id="rId5" Type="http://schemas.openxmlformats.org/officeDocument/2006/relationships/oleObject" Target="../embeddings/oleObject17.bin"/><Relationship Id="rId90" Type="http://schemas.openxmlformats.org/officeDocument/2006/relationships/image" Target="../media/image69.wmf"/><Relationship Id="rId95" Type="http://schemas.openxmlformats.org/officeDocument/2006/relationships/oleObject" Target="../embeddings/oleObject64.bin"/><Relationship Id="rId22" Type="http://schemas.openxmlformats.org/officeDocument/2006/relationships/image" Target="../media/image37.wmf"/><Relationship Id="rId27" Type="http://schemas.openxmlformats.org/officeDocument/2006/relationships/oleObject" Target="../embeddings/oleObject28.bin"/><Relationship Id="rId43" Type="http://schemas.openxmlformats.org/officeDocument/2006/relationships/oleObject" Target="../embeddings/oleObject36.bin"/><Relationship Id="rId48" Type="http://schemas.openxmlformats.org/officeDocument/2006/relationships/image" Target="../media/image50.wmf"/><Relationship Id="rId64" Type="http://schemas.openxmlformats.org/officeDocument/2006/relationships/image" Target="../media/image58.wmf"/><Relationship Id="rId69" Type="http://schemas.openxmlformats.org/officeDocument/2006/relationships/oleObject" Target="../embeddings/oleObject49.bin"/><Relationship Id="rId113" Type="http://schemas.openxmlformats.org/officeDocument/2006/relationships/oleObject" Target="../embeddings/oleObject73.bin"/><Relationship Id="rId118" Type="http://schemas.openxmlformats.org/officeDocument/2006/relationships/oleObject" Target="../embeddings/oleObject76.bin"/><Relationship Id="rId80" Type="http://schemas.openxmlformats.org/officeDocument/2006/relationships/oleObject" Target="../embeddings/oleObject56.bin"/><Relationship Id="rId85" Type="http://schemas.openxmlformats.org/officeDocument/2006/relationships/image" Target="../media/image67.wmf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23.bin"/><Relationship Id="rId33" Type="http://schemas.openxmlformats.org/officeDocument/2006/relationships/oleObject" Target="../embeddings/oleObject31.bin"/><Relationship Id="rId38" Type="http://schemas.openxmlformats.org/officeDocument/2006/relationships/image" Target="../media/image45.wmf"/><Relationship Id="rId59" Type="http://schemas.openxmlformats.org/officeDocument/2006/relationships/oleObject" Target="../embeddings/oleObject44.bin"/><Relationship Id="rId103" Type="http://schemas.openxmlformats.org/officeDocument/2006/relationships/oleObject" Target="../embeddings/oleObject68.bin"/><Relationship Id="rId108" Type="http://schemas.openxmlformats.org/officeDocument/2006/relationships/image" Target="../media/image78.wmf"/><Relationship Id="rId124" Type="http://schemas.openxmlformats.org/officeDocument/2006/relationships/oleObject" Target="../embeddings/oleObject79.bin"/><Relationship Id="rId129" Type="http://schemas.openxmlformats.org/officeDocument/2006/relationships/image" Target="../media/image88.wmf"/><Relationship Id="rId54" Type="http://schemas.openxmlformats.org/officeDocument/2006/relationships/image" Target="../media/image53.wmf"/><Relationship Id="rId70" Type="http://schemas.openxmlformats.org/officeDocument/2006/relationships/image" Target="../media/image61.wmf"/><Relationship Id="rId75" Type="http://schemas.openxmlformats.org/officeDocument/2006/relationships/oleObject" Target="../embeddings/oleObject53.bin"/><Relationship Id="rId91" Type="http://schemas.openxmlformats.org/officeDocument/2006/relationships/oleObject" Target="../embeddings/oleObject62.bin"/><Relationship Id="rId96" Type="http://schemas.openxmlformats.org/officeDocument/2006/relationships/image" Target="../media/image7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23" Type="http://schemas.openxmlformats.org/officeDocument/2006/relationships/oleObject" Target="../embeddings/oleObject26.bin"/><Relationship Id="rId28" Type="http://schemas.openxmlformats.org/officeDocument/2006/relationships/image" Target="../media/image40.wmf"/><Relationship Id="rId49" Type="http://schemas.openxmlformats.org/officeDocument/2006/relationships/oleObject" Target="../embeddings/oleObject39.bin"/><Relationship Id="rId114" Type="http://schemas.openxmlformats.org/officeDocument/2006/relationships/image" Target="../media/image81.wmf"/><Relationship Id="rId119" Type="http://schemas.openxmlformats.org/officeDocument/2006/relationships/image" Target="../media/image83.wmf"/><Relationship Id="rId44" Type="http://schemas.openxmlformats.org/officeDocument/2006/relationships/image" Target="../media/image48.wmf"/><Relationship Id="rId60" Type="http://schemas.openxmlformats.org/officeDocument/2006/relationships/image" Target="../media/image56.wmf"/><Relationship Id="rId65" Type="http://schemas.openxmlformats.org/officeDocument/2006/relationships/oleObject" Target="../embeddings/oleObject47.bin"/><Relationship Id="rId81" Type="http://schemas.openxmlformats.org/officeDocument/2006/relationships/image" Target="../media/image65.wmf"/><Relationship Id="rId86" Type="http://schemas.openxmlformats.org/officeDocument/2006/relationships/oleObject" Target="../embeddings/oleObject59.bin"/><Relationship Id="rId130" Type="http://schemas.openxmlformats.org/officeDocument/2006/relationships/oleObject" Target="../embeddings/oleObject82.bin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35.wmf"/><Relationship Id="rId39" Type="http://schemas.openxmlformats.org/officeDocument/2006/relationships/oleObject" Target="../embeddings/oleObject34.bin"/><Relationship Id="rId109" Type="http://schemas.openxmlformats.org/officeDocument/2006/relationships/oleObject" Target="../embeddings/oleObject71.bin"/><Relationship Id="rId34" Type="http://schemas.openxmlformats.org/officeDocument/2006/relationships/image" Target="../media/image43.wmf"/><Relationship Id="rId50" Type="http://schemas.openxmlformats.org/officeDocument/2006/relationships/image" Target="../media/image51.wmf"/><Relationship Id="rId55" Type="http://schemas.openxmlformats.org/officeDocument/2006/relationships/oleObject" Target="../embeddings/oleObject42.bin"/><Relationship Id="rId76" Type="http://schemas.openxmlformats.org/officeDocument/2006/relationships/image" Target="../media/image63.wmf"/><Relationship Id="rId97" Type="http://schemas.openxmlformats.org/officeDocument/2006/relationships/oleObject" Target="../embeddings/oleObject65.bin"/><Relationship Id="rId104" Type="http://schemas.openxmlformats.org/officeDocument/2006/relationships/image" Target="../media/image76.wmf"/><Relationship Id="rId120" Type="http://schemas.openxmlformats.org/officeDocument/2006/relationships/oleObject" Target="../embeddings/oleObject77.bin"/><Relationship Id="rId125" Type="http://schemas.openxmlformats.org/officeDocument/2006/relationships/image" Target="../media/image86.wmf"/><Relationship Id="rId7" Type="http://schemas.openxmlformats.org/officeDocument/2006/relationships/oleObject" Target="../embeddings/oleObject18.bin"/><Relationship Id="rId71" Type="http://schemas.openxmlformats.org/officeDocument/2006/relationships/oleObject" Target="../embeddings/oleObject50.bin"/><Relationship Id="rId92" Type="http://schemas.openxmlformats.org/officeDocument/2006/relationships/image" Target="../media/image70.wmf"/><Relationship Id="rId2" Type="http://schemas.openxmlformats.org/officeDocument/2006/relationships/slideLayout" Target="../slideLayouts/slideLayout29.xml"/><Relationship Id="rId29" Type="http://schemas.openxmlformats.org/officeDocument/2006/relationships/oleObject" Target="../embeddings/oleObject29.bin"/><Relationship Id="rId24" Type="http://schemas.openxmlformats.org/officeDocument/2006/relationships/image" Target="../media/image38.wmf"/><Relationship Id="rId40" Type="http://schemas.openxmlformats.org/officeDocument/2006/relationships/image" Target="../media/image46.wmf"/><Relationship Id="rId45" Type="http://schemas.openxmlformats.org/officeDocument/2006/relationships/oleObject" Target="../embeddings/oleObject37.bin"/><Relationship Id="rId66" Type="http://schemas.openxmlformats.org/officeDocument/2006/relationships/image" Target="../media/image59.wmf"/><Relationship Id="rId87" Type="http://schemas.openxmlformats.org/officeDocument/2006/relationships/oleObject" Target="../embeddings/oleObject60.bin"/><Relationship Id="rId110" Type="http://schemas.openxmlformats.org/officeDocument/2006/relationships/image" Target="../media/image79.wmf"/><Relationship Id="rId115" Type="http://schemas.openxmlformats.org/officeDocument/2006/relationships/oleObject" Target="../embeddings/oleObject74.bin"/><Relationship Id="rId131" Type="http://schemas.openxmlformats.org/officeDocument/2006/relationships/image" Target="../media/image89.wmf"/><Relationship Id="rId61" Type="http://schemas.openxmlformats.org/officeDocument/2006/relationships/oleObject" Target="../embeddings/oleObject45.bin"/><Relationship Id="rId82" Type="http://schemas.openxmlformats.org/officeDocument/2006/relationships/oleObject" Target="../embeddings/oleObject57.bin"/><Relationship Id="rId19" Type="http://schemas.openxmlformats.org/officeDocument/2006/relationships/oleObject" Target="../embeddings/oleObject24.bin"/><Relationship Id="rId14" Type="http://schemas.openxmlformats.org/officeDocument/2006/relationships/image" Target="../media/image33.wmf"/><Relationship Id="rId30" Type="http://schemas.openxmlformats.org/officeDocument/2006/relationships/image" Target="../media/image41.wmf"/><Relationship Id="rId35" Type="http://schemas.openxmlformats.org/officeDocument/2006/relationships/oleObject" Target="../embeddings/oleObject32.bin"/><Relationship Id="rId56" Type="http://schemas.openxmlformats.org/officeDocument/2006/relationships/image" Target="../media/image54.wmf"/><Relationship Id="rId77" Type="http://schemas.openxmlformats.org/officeDocument/2006/relationships/oleObject" Target="../embeddings/oleObject54.bin"/><Relationship Id="rId100" Type="http://schemas.openxmlformats.org/officeDocument/2006/relationships/image" Target="../media/image74.wmf"/><Relationship Id="rId105" Type="http://schemas.openxmlformats.org/officeDocument/2006/relationships/oleObject" Target="../embeddings/oleObject69.bin"/><Relationship Id="rId126" Type="http://schemas.openxmlformats.org/officeDocument/2006/relationships/oleObject" Target="../embeddings/oleObject80.bin"/><Relationship Id="rId8" Type="http://schemas.openxmlformats.org/officeDocument/2006/relationships/image" Target="../media/image30.wmf"/><Relationship Id="rId51" Type="http://schemas.openxmlformats.org/officeDocument/2006/relationships/oleObject" Target="../embeddings/oleObject40.bin"/><Relationship Id="rId72" Type="http://schemas.openxmlformats.org/officeDocument/2006/relationships/image" Target="../media/image62.wmf"/><Relationship Id="rId93" Type="http://schemas.openxmlformats.org/officeDocument/2006/relationships/oleObject" Target="../embeddings/oleObject63.bin"/><Relationship Id="rId98" Type="http://schemas.openxmlformats.org/officeDocument/2006/relationships/image" Target="../media/image73.wmf"/><Relationship Id="rId121" Type="http://schemas.openxmlformats.org/officeDocument/2006/relationships/image" Target="../media/image84.wmf"/><Relationship Id="rId3" Type="http://schemas.openxmlformats.org/officeDocument/2006/relationships/oleObject" Target="../embeddings/oleObject16.bin"/><Relationship Id="rId25" Type="http://schemas.openxmlformats.org/officeDocument/2006/relationships/oleObject" Target="../embeddings/oleObject27.bin"/><Relationship Id="rId46" Type="http://schemas.openxmlformats.org/officeDocument/2006/relationships/image" Target="../media/image49.wmf"/><Relationship Id="rId67" Type="http://schemas.openxmlformats.org/officeDocument/2006/relationships/oleObject" Target="../embeddings/oleObject48.bin"/><Relationship Id="rId116" Type="http://schemas.openxmlformats.org/officeDocument/2006/relationships/oleObject" Target="../embeddings/oleObject75.bin"/><Relationship Id="rId20" Type="http://schemas.openxmlformats.org/officeDocument/2006/relationships/image" Target="../media/image36.wmf"/><Relationship Id="rId41" Type="http://schemas.openxmlformats.org/officeDocument/2006/relationships/oleObject" Target="../embeddings/oleObject35.bin"/><Relationship Id="rId62" Type="http://schemas.openxmlformats.org/officeDocument/2006/relationships/image" Target="../media/image57.wmf"/><Relationship Id="rId83" Type="http://schemas.openxmlformats.org/officeDocument/2006/relationships/image" Target="../media/image66.wmf"/><Relationship Id="rId88" Type="http://schemas.openxmlformats.org/officeDocument/2006/relationships/image" Target="../media/image68.wmf"/><Relationship Id="rId111" Type="http://schemas.openxmlformats.org/officeDocument/2006/relationships/oleObject" Target="../embeddings/oleObject72.bin"/><Relationship Id="rId15" Type="http://schemas.openxmlformats.org/officeDocument/2006/relationships/oleObject" Target="../embeddings/oleObject22.bin"/><Relationship Id="rId36" Type="http://schemas.openxmlformats.org/officeDocument/2006/relationships/image" Target="../media/image44.wmf"/><Relationship Id="rId57" Type="http://schemas.openxmlformats.org/officeDocument/2006/relationships/oleObject" Target="../embeddings/oleObject43.bin"/><Relationship Id="rId106" Type="http://schemas.openxmlformats.org/officeDocument/2006/relationships/image" Target="../media/image77.wmf"/><Relationship Id="rId127" Type="http://schemas.openxmlformats.org/officeDocument/2006/relationships/image" Target="../media/image87.wmf"/><Relationship Id="rId10" Type="http://schemas.openxmlformats.org/officeDocument/2006/relationships/image" Target="../media/image31.wmf"/><Relationship Id="rId31" Type="http://schemas.openxmlformats.org/officeDocument/2006/relationships/oleObject" Target="../embeddings/oleObject30.bin"/><Relationship Id="rId52" Type="http://schemas.openxmlformats.org/officeDocument/2006/relationships/image" Target="../media/image52.wmf"/><Relationship Id="rId73" Type="http://schemas.openxmlformats.org/officeDocument/2006/relationships/oleObject" Target="../embeddings/oleObject51.bin"/><Relationship Id="rId78" Type="http://schemas.openxmlformats.org/officeDocument/2006/relationships/oleObject" Target="../embeddings/oleObject55.bin"/><Relationship Id="rId94" Type="http://schemas.openxmlformats.org/officeDocument/2006/relationships/image" Target="../media/image71.wmf"/><Relationship Id="rId99" Type="http://schemas.openxmlformats.org/officeDocument/2006/relationships/oleObject" Target="../embeddings/oleObject66.bin"/><Relationship Id="rId101" Type="http://schemas.openxmlformats.org/officeDocument/2006/relationships/oleObject" Target="../embeddings/oleObject67.bin"/><Relationship Id="rId122" Type="http://schemas.openxmlformats.org/officeDocument/2006/relationships/oleObject" Target="../embeddings/oleObject78.bin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9.bin"/><Relationship Id="rId26" Type="http://schemas.openxmlformats.org/officeDocument/2006/relationships/image" Target="../media/image3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90.wmf"/><Relationship Id="rId9" Type="http://schemas.openxmlformats.org/officeDocument/2006/relationships/image" Target="../media/image9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428736"/>
            <a:ext cx="8104984" cy="92333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</a:effectLst>
                <a:latin typeface="+mn-lt"/>
              </a:rPr>
              <a:t>СКВОЗЬ ТЕРНИИ К ЗВЕЗДАМ</a:t>
            </a:r>
          </a:p>
        </p:txBody>
      </p:sp>
      <p:pic>
        <p:nvPicPr>
          <p:cNvPr id="3074" name="Picture 2" descr="C:\Documents and Settings\Зарина\Мои документы\Мои рисунки\76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4" y="3356992"/>
            <a:ext cx="2848146" cy="312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071934" y="4500570"/>
            <a:ext cx="4786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задания  «Тригонометрические выражения»</a:t>
            </a:r>
            <a:endParaRPr lang="ru-RU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6163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pattFill prst="dotGrid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332656"/>
            <a:ext cx="1800200" cy="56207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902203"/>
              </p:ext>
            </p:extLst>
          </p:nvPr>
        </p:nvGraphicFramePr>
        <p:xfrm>
          <a:off x="2416175" y="214313"/>
          <a:ext cx="6194425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7" name="Equation" r:id="rId3" imgW="3301920" imgH="660240" progId="">
                  <p:embed/>
                </p:oleObj>
              </mc:Choice>
              <mc:Fallback>
                <p:oleObj name="Equation" r:id="rId3" imgW="3301920" imgH="660240" progId="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5" y="214313"/>
                        <a:ext cx="6194425" cy="1328737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E9EFF"/>
                          </a:gs>
                          <a:gs pos="88000">
                            <a:srgbClr val="DCE6F2"/>
                          </a:gs>
                          <a:gs pos="100000">
                            <a:srgbClr val="DCE6F2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3497" y="1772816"/>
            <a:ext cx="2014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Варианты ответов: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1772816"/>
            <a:ext cx="173637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правильно!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1772816"/>
            <a:ext cx="89479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Верно!</a:t>
            </a:r>
            <a:endParaRPr lang="ru-RU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0312" y="6252656"/>
            <a:ext cx="119513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Подсказка</a:t>
            </a:r>
            <a:endParaRPr lang="ru-RU" dirty="0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020558"/>
              </p:ext>
            </p:extLst>
          </p:nvPr>
        </p:nvGraphicFramePr>
        <p:xfrm>
          <a:off x="251520" y="3212976"/>
          <a:ext cx="88042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8" name="Equation" r:id="rId5" imgW="5587920" imgH="228600" progId="">
                  <p:embed/>
                </p:oleObj>
              </mc:Choice>
              <mc:Fallback>
                <p:oleObj name="Equation" r:id="rId5" imgW="5587920" imgH="228600" progId="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212976"/>
                        <a:ext cx="8804275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73248" y="6243131"/>
            <a:ext cx="106304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965543"/>
              </p:ext>
            </p:extLst>
          </p:nvPr>
        </p:nvGraphicFramePr>
        <p:xfrm>
          <a:off x="2051720" y="4005064"/>
          <a:ext cx="6954075" cy="1124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9" name="Equation" r:id="rId7" imgW="3174840" imgH="482400" progId="">
                  <p:embed/>
                </p:oleObj>
              </mc:Choice>
              <mc:Fallback>
                <p:oleObj name="Equation" r:id="rId7" imgW="3174840" imgH="482400" progId="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005064"/>
                        <a:ext cx="6954075" cy="1124411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DCE6F2"/>
                          </a:gs>
                          <a:gs pos="39999">
                            <a:srgbClr val="85C2FF"/>
                          </a:gs>
                          <a:gs pos="70000">
                            <a:srgbClr val="C4D6EB"/>
                          </a:gs>
                          <a:gs pos="100000">
                            <a:srgbClr val="FFEBFA"/>
                          </a:gs>
                        </a:gsLst>
                        <a:lin ang="540000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934420"/>
              </p:ext>
            </p:extLst>
          </p:nvPr>
        </p:nvGraphicFramePr>
        <p:xfrm>
          <a:off x="822801" y="2348880"/>
          <a:ext cx="139181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8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b;a;c;d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857676"/>
              </p:ext>
            </p:extLst>
          </p:nvPr>
        </p:nvGraphicFramePr>
        <p:xfrm>
          <a:off x="2483768" y="2348880"/>
          <a:ext cx="136815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3122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1106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a;b;c;d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45823"/>
              </p:ext>
            </p:extLst>
          </p:nvPr>
        </p:nvGraphicFramePr>
        <p:xfrm>
          <a:off x="4139952" y="2348880"/>
          <a:ext cx="136815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3122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1106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a;d;c;b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700250"/>
              </p:ext>
            </p:extLst>
          </p:nvPr>
        </p:nvGraphicFramePr>
        <p:xfrm>
          <a:off x="5754829" y="2348880"/>
          <a:ext cx="136815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3122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1106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d;c;a;b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419872" y="1772816"/>
            <a:ext cx="173637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правильно!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40063" y="1772816"/>
            <a:ext cx="173637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правильно!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1482034" cy="213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303524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1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2" grpId="0" animBg="1"/>
      <p:bldP spid="13" grpId="0" animBg="1"/>
      <p:bldP spid="14" grpId="0" animBg="1"/>
      <p:bldP spid="17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332656"/>
            <a:ext cx="1800200" cy="56207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684270"/>
              </p:ext>
            </p:extLst>
          </p:nvPr>
        </p:nvGraphicFramePr>
        <p:xfrm>
          <a:off x="2483768" y="404664"/>
          <a:ext cx="59563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1" name="Equation" r:id="rId3" imgW="3174840" imgH="444240" progId="">
                  <p:embed/>
                </p:oleObj>
              </mc:Choice>
              <mc:Fallback>
                <p:oleObj name="Equation" r:id="rId3" imgW="3174840" imgH="444240" progId="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04664"/>
                        <a:ext cx="5956300" cy="89535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E9EFF"/>
                          </a:gs>
                          <a:gs pos="88000">
                            <a:srgbClr val="DCE6F2"/>
                          </a:gs>
                          <a:gs pos="100000">
                            <a:srgbClr val="DCE6F2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3497" y="1772816"/>
            <a:ext cx="2014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Варианты ответов: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1772816"/>
            <a:ext cx="173637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правильно!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1772816"/>
            <a:ext cx="89479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Верно!</a:t>
            </a:r>
            <a:endParaRPr lang="ru-RU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0312" y="6252656"/>
            <a:ext cx="119513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Подсказка</a:t>
            </a:r>
            <a:endParaRPr lang="ru-RU" dirty="0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340604"/>
              </p:ext>
            </p:extLst>
          </p:nvPr>
        </p:nvGraphicFramePr>
        <p:xfrm>
          <a:off x="2465388" y="3376613"/>
          <a:ext cx="44624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2" name="Equation" r:id="rId5" imgW="2831760" imgH="203040" progId="">
                  <p:embed/>
                </p:oleObj>
              </mc:Choice>
              <mc:Fallback>
                <p:oleObj name="Equation" r:id="rId5" imgW="2831760" imgH="203040" progId="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88" y="3376613"/>
                        <a:ext cx="4462462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73248" y="6243131"/>
            <a:ext cx="106304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852049"/>
              </p:ext>
            </p:extLst>
          </p:nvPr>
        </p:nvGraphicFramePr>
        <p:xfrm>
          <a:off x="2160588" y="4033838"/>
          <a:ext cx="6735762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3" name="Equation" r:id="rId7" imgW="3073320" imgH="457200" progId="">
                  <p:embed/>
                </p:oleObj>
              </mc:Choice>
              <mc:Fallback>
                <p:oleObj name="Equation" r:id="rId7" imgW="3073320" imgH="457200" progId="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8" y="4033838"/>
                        <a:ext cx="6735762" cy="1065212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DCE6F2"/>
                          </a:gs>
                          <a:gs pos="39999">
                            <a:srgbClr val="85C2FF"/>
                          </a:gs>
                          <a:gs pos="70000">
                            <a:srgbClr val="C4D6EB"/>
                          </a:gs>
                          <a:gs pos="100000">
                            <a:srgbClr val="FFEBFA"/>
                          </a:gs>
                        </a:gsLst>
                        <a:lin ang="540000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3261"/>
              </p:ext>
            </p:extLst>
          </p:nvPr>
        </p:nvGraphicFramePr>
        <p:xfrm>
          <a:off x="827584" y="2176453"/>
          <a:ext cx="1300928" cy="1036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92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7076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691992"/>
              </p:ext>
            </p:extLst>
          </p:nvPr>
        </p:nvGraphicFramePr>
        <p:xfrm>
          <a:off x="2483768" y="2204864"/>
          <a:ext cx="1368152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3122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4235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985467"/>
              </p:ext>
            </p:extLst>
          </p:nvPr>
        </p:nvGraphicFramePr>
        <p:xfrm>
          <a:off x="4139952" y="2204864"/>
          <a:ext cx="1368152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3122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4235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800501"/>
              </p:ext>
            </p:extLst>
          </p:nvPr>
        </p:nvGraphicFramePr>
        <p:xfrm>
          <a:off x="5724128" y="2204864"/>
          <a:ext cx="1368152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3122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42352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419872" y="1772816"/>
            <a:ext cx="173637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правильно!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40063" y="1772816"/>
            <a:ext cx="173637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правильно!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C:\Documents and Settings\Зарина\Мои документы\Мои рисунки\76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22" y="4246562"/>
            <a:ext cx="1467741" cy="160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225767"/>
              </p:ext>
            </p:extLst>
          </p:nvPr>
        </p:nvGraphicFramePr>
        <p:xfrm>
          <a:off x="1241425" y="2708920"/>
          <a:ext cx="519559" cy="352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4" name="Equation" r:id="rId10" imgW="444240" imgH="317160" progId="">
                  <p:embed/>
                </p:oleObj>
              </mc:Choice>
              <mc:Fallback>
                <p:oleObj name="Equation" r:id="rId10" imgW="444240" imgH="317160" progId="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425" y="2708920"/>
                        <a:ext cx="519559" cy="3525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016820"/>
              </p:ext>
            </p:extLst>
          </p:nvPr>
        </p:nvGraphicFramePr>
        <p:xfrm>
          <a:off x="2886075" y="2651125"/>
          <a:ext cx="5937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5" name="Equation" r:id="rId12" imgW="507960" imgH="419040" progId="">
                  <p:embed/>
                </p:oleObj>
              </mc:Choice>
              <mc:Fallback>
                <p:oleObj name="Equation" r:id="rId12" imgW="507960" imgH="419040" progId="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075" y="2651125"/>
                        <a:ext cx="59372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208769"/>
              </p:ext>
            </p:extLst>
          </p:nvPr>
        </p:nvGraphicFramePr>
        <p:xfrm>
          <a:off x="4576763" y="2708275"/>
          <a:ext cx="6223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6" name="Equation" r:id="rId14" imgW="533160" imgH="317160" progId="">
                  <p:embed/>
                </p:oleObj>
              </mc:Choice>
              <mc:Fallback>
                <p:oleObj name="Equation" r:id="rId14" imgW="533160" imgH="31716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3" y="2708275"/>
                        <a:ext cx="6223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1532482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1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1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2" grpId="0" animBg="1"/>
      <p:bldP spid="13" grpId="0" animBg="1"/>
      <p:bldP spid="14" grpId="0" animBg="1"/>
      <p:bldP spid="17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332656"/>
            <a:ext cx="1800200" cy="56207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774376"/>
              </p:ext>
            </p:extLst>
          </p:nvPr>
        </p:nvGraphicFramePr>
        <p:xfrm>
          <a:off x="2123728" y="404664"/>
          <a:ext cx="691038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" name="Equation" r:id="rId3" imgW="3682800" imgH="228600" progId="">
                  <p:embed/>
                </p:oleObj>
              </mc:Choice>
              <mc:Fallback>
                <p:oleObj name="Equation" r:id="rId3" imgW="3682800" imgH="228600" progId="">
                  <p:embed/>
                  <p:pic>
                    <p:nvPicPr>
                      <p:cNvPr id="0" name="Picture 2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04664"/>
                        <a:ext cx="6910387" cy="458787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E9EFF"/>
                          </a:gs>
                          <a:gs pos="88000">
                            <a:srgbClr val="DCE6F2"/>
                          </a:gs>
                          <a:gs pos="100000">
                            <a:srgbClr val="DCE6F2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3497" y="1268760"/>
            <a:ext cx="2014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Варианты ответов: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1298501"/>
            <a:ext cx="173637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правильно!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3183" y="1298501"/>
            <a:ext cx="89479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Верно!</a:t>
            </a:r>
            <a:endParaRPr lang="ru-RU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0312" y="6252656"/>
            <a:ext cx="119513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Подсказка</a:t>
            </a:r>
            <a:endParaRPr lang="ru-RU" dirty="0"/>
          </a:p>
        </p:txBody>
      </p:sp>
      <p:graphicFrame>
        <p:nvGraphicFramePr>
          <p:cNvPr id="15" name="Объект 14">
            <a:hlinkClick r:id="" action="ppaction://noaction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980036"/>
              </p:ext>
            </p:extLst>
          </p:nvPr>
        </p:nvGraphicFramePr>
        <p:xfrm>
          <a:off x="1250950" y="3232150"/>
          <a:ext cx="680243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" name="Equation" r:id="rId5" imgW="4317840" imgH="203040" progId="Equation.DSMT4">
                  <p:embed/>
                </p:oleObj>
              </mc:Choice>
              <mc:Fallback>
                <p:oleObj name="Equation" r:id="rId5" imgW="4317840" imgH="203040" progId="Equation.DSMT4">
                  <p:embed/>
                  <p:pic>
                    <p:nvPicPr>
                      <p:cNvPr id="0" name="Picture 2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3232150"/>
                        <a:ext cx="6802438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73248" y="6243131"/>
            <a:ext cx="106304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310731"/>
              </p:ext>
            </p:extLst>
          </p:nvPr>
        </p:nvGraphicFramePr>
        <p:xfrm>
          <a:off x="2500298" y="4071942"/>
          <a:ext cx="592455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" name="Equation" r:id="rId7" imgW="2705040" imgH="393480" progId="">
                  <p:embed/>
                </p:oleObj>
              </mc:Choice>
              <mc:Fallback>
                <p:oleObj name="Equation" r:id="rId7" imgW="2705040" imgH="393480" progId="">
                  <p:embed/>
                  <p:pic>
                    <p:nvPicPr>
                      <p:cNvPr id="0" name="Picture 2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8" y="4071942"/>
                        <a:ext cx="5924550" cy="9175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DCE6F2"/>
                          </a:gs>
                          <a:gs pos="39999">
                            <a:srgbClr val="85C2FF"/>
                          </a:gs>
                          <a:gs pos="70000">
                            <a:srgbClr val="C4D6EB"/>
                          </a:gs>
                          <a:gs pos="100000">
                            <a:srgbClr val="FFEBFA"/>
                          </a:gs>
                        </a:gsLst>
                        <a:lin ang="540000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91042"/>
              </p:ext>
            </p:extLst>
          </p:nvPr>
        </p:nvGraphicFramePr>
        <p:xfrm>
          <a:off x="844480" y="1844824"/>
          <a:ext cx="1391816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8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5329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543948"/>
              </p:ext>
            </p:extLst>
          </p:nvPr>
        </p:nvGraphicFramePr>
        <p:xfrm>
          <a:off x="2483768" y="1844824"/>
          <a:ext cx="1368152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5837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025612"/>
              </p:ext>
            </p:extLst>
          </p:nvPr>
        </p:nvGraphicFramePr>
        <p:xfrm>
          <a:off x="4139952" y="1844824"/>
          <a:ext cx="1368152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3122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5837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683123"/>
              </p:ext>
            </p:extLst>
          </p:nvPr>
        </p:nvGraphicFramePr>
        <p:xfrm>
          <a:off x="5724128" y="1844824"/>
          <a:ext cx="1368152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3122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5837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419872" y="1298501"/>
            <a:ext cx="173637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правильно!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10347" y="1298501"/>
            <a:ext cx="173637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правильно!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1482034" cy="213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059114"/>
              </p:ext>
            </p:extLst>
          </p:nvPr>
        </p:nvGraphicFramePr>
        <p:xfrm>
          <a:off x="1488748" y="2348880"/>
          <a:ext cx="216024" cy="55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" name="Equation" r:id="rId10" imgW="152280" imgH="393480" progId="">
                  <p:embed/>
                </p:oleObj>
              </mc:Choice>
              <mc:Fallback>
                <p:oleObj name="Equation" r:id="rId10" imgW="152280" imgH="393480" progId="">
                  <p:embed/>
                  <p:pic>
                    <p:nvPicPr>
                      <p:cNvPr id="0" name="Picture 2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8748" y="2348880"/>
                        <a:ext cx="216024" cy="55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689177"/>
              </p:ext>
            </p:extLst>
          </p:nvPr>
        </p:nvGraphicFramePr>
        <p:xfrm>
          <a:off x="2987675" y="2349500"/>
          <a:ext cx="3587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" name="Equation" r:id="rId12" imgW="253800" imgH="393480" progId="">
                  <p:embed/>
                </p:oleObj>
              </mc:Choice>
              <mc:Fallback>
                <p:oleObj name="Equation" r:id="rId12" imgW="253800" imgH="393480" progId="">
                  <p:embed/>
                  <p:pic>
                    <p:nvPicPr>
                      <p:cNvPr id="0" name="Picture 2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349500"/>
                        <a:ext cx="358775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457111"/>
              </p:ext>
            </p:extLst>
          </p:nvPr>
        </p:nvGraphicFramePr>
        <p:xfrm>
          <a:off x="4643438" y="2322513"/>
          <a:ext cx="35877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3" name="Equation" r:id="rId14" imgW="253800" imgH="431640" progId="">
                  <p:embed/>
                </p:oleObj>
              </mc:Choice>
              <mc:Fallback>
                <p:oleObj name="Equation" r:id="rId14" imgW="253800" imgH="431640" progId="">
                  <p:embed/>
                  <p:pic>
                    <p:nvPicPr>
                      <p:cNvPr id="0" name="Picture 2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322513"/>
                        <a:ext cx="358775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993934"/>
              </p:ext>
            </p:extLst>
          </p:nvPr>
        </p:nvGraphicFramePr>
        <p:xfrm>
          <a:off x="6103938" y="2349500"/>
          <a:ext cx="50165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" name="Equation" r:id="rId16" imgW="355320" imgH="431640" progId="">
                  <p:embed/>
                </p:oleObj>
              </mc:Choice>
              <mc:Fallback>
                <p:oleObj name="Equation" r:id="rId16" imgW="355320" imgH="431640" progId="">
                  <p:embed/>
                  <p:pic>
                    <p:nvPicPr>
                      <p:cNvPr id="0" name="Picture 2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938" y="2349500"/>
                        <a:ext cx="501650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9557693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1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2" grpId="0" animBg="1"/>
      <p:bldP spid="13" grpId="0" animBg="1"/>
      <p:bldP spid="14" grpId="0" animBg="1"/>
      <p:bldP spid="17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332656"/>
            <a:ext cx="1800200" cy="56207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739449"/>
              </p:ext>
            </p:extLst>
          </p:nvPr>
        </p:nvGraphicFramePr>
        <p:xfrm>
          <a:off x="2163763" y="136525"/>
          <a:ext cx="6599237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" name="Equation" r:id="rId3" imgW="3517560" imgH="711000" progId="">
                  <p:embed/>
                </p:oleObj>
              </mc:Choice>
              <mc:Fallback>
                <p:oleObj name="Equation" r:id="rId3" imgW="3517560" imgH="711000" progId="">
                  <p:embed/>
                  <p:pic>
                    <p:nvPicPr>
                      <p:cNvPr id="0" name="Picture 2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3" y="136525"/>
                        <a:ext cx="6599237" cy="143192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E9EFF"/>
                          </a:gs>
                          <a:gs pos="88000">
                            <a:srgbClr val="DCE6F2"/>
                          </a:gs>
                          <a:gs pos="100000">
                            <a:srgbClr val="DCE6F2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3497" y="1772816"/>
            <a:ext cx="2014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Варианты ответов: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1772816"/>
            <a:ext cx="173637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правильно!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1772816"/>
            <a:ext cx="89479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Верно!</a:t>
            </a:r>
            <a:endParaRPr lang="ru-RU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0312" y="6252656"/>
            <a:ext cx="119513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Подсказка</a:t>
            </a:r>
            <a:endParaRPr lang="ru-RU" dirty="0"/>
          </a:p>
        </p:txBody>
      </p:sp>
      <p:graphicFrame>
        <p:nvGraphicFramePr>
          <p:cNvPr id="15" name="Объект 14">
            <a:hlinkClick r:id="" action="ppaction://noaction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867333"/>
              </p:ext>
            </p:extLst>
          </p:nvPr>
        </p:nvGraphicFramePr>
        <p:xfrm>
          <a:off x="1415476" y="3356992"/>
          <a:ext cx="658336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" name="Equation" r:id="rId5" imgW="4178160" imgH="431640" progId="Equation.DSMT4">
                  <p:embed/>
                </p:oleObj>
              </mc:Choice>
              <mc:Fallback>
                <p:oleObj name="Equation" r:id="rId5" imgW="4178160" imgH="431640" progId="Equation.DSMT4">
                  <p:embed/>
                  <p:pic>
                    <p:nvPicPr>
                      <p:cNvPr id="0" name="Picture 2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476" y="3356992"/>
                        <a:ext cx="6583363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73248" y="6243131"/>
            <a:ext cx="106304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764660"/>
              </p:ext>
            </p:extLst>
          </p:nvPr>
        </p:nvGraphicFramePr>
        <p:xfrm>
          <a:off x="2051720" y="4149080"/>
          <a:ext cx="57023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" name="Equation" r:id="rId7" imgW="2603160" imgH="838080" progId="">
                  <p:embed/>
                </p:oleObj>
              </mc:Choice>
              <mc:Fallback>
                <p:oleObj name="Equation" r:id="rId7" imgW="2603160" imgH="838080" progId="">
                  <p:embed/>
                  <p:pic>
                    <p:nvPicPr>
                      <p:cNvPr id="0" name="Picture 2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149080"/>
                        <a:ext cx="5702300" cy="195580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DCE6F2"/>
                          </a:gs>
                          <a:gs pos="39999">
                            <a:srgbClr val="85C2FF"/>
                          </a:gs>
                          <a:gs pos="70000">
                            <a:srgbClr val="C4D6EB"/>
                          </a:gs>
                          <a:gs pos="100000">
                            <a:srgbClr val="FFEBFA"/>
                          </a:gs>
                        </a:gsLst>
                        <a:lin ang="540000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392405"/>
              </p:ext>
            </p:extLst>
          </p:nvPr>
        </p:nvGraphicFramePr>
        <p:xfrm>
          <a:off x="827584" y="2176453"/>
          <a:ext cx="1300928" cy="1036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928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7076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98010"/>
              </p:ext>
            </p:extLst>
          </p:nvPr>
        </p:nvGraphicFramePr>
        <p:xfrm>
          <a:off x="2483768" y="2204864"/>
          <a:ext cx="1368152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3122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4235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349243"/>
              </p:ext>
            </p:extLst>
          </p:nvPr>
        </p:nvGraphicFramePr>
        <p:xfrm>
          <a:off x="4139952" y="2204864"/>
          <a:ext cx="1368152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3122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4235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464969"/>
              </p:ext>
            </p:extLst>
          </p:nvPr>
        </p:nvGraphicFramePr>
        <p:xfrm>
          <a:off x="5724128" y="2204864"/>
          <a:ext cx="1368152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3122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4235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419872" y="1772816"/>
            <a:ext cx="173637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правильно!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40063" y="1772816"/>
            <a:ext cx="173637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правильно!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C:\Documents and Settings\Зарина\Мои документы\Мои рисунки\76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31" y="4246562"/>
            <a:ext cx="1467741" cy="160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141076"/>
              </p:ext>
            </p:extLst>
          </p:nvPr>
        </p:nvGraphicFramePr>
        <p:xfrm>
          <a:off x="2941638" y="2757488"/>
          <a:ext cx="4000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" name="Equation" r:id="rId10" imgW="342720" imgH="228600" progId="">
                  <p:embed/>
                </p:oleObj>
              </mc:Choice>
              <mc:Fallback>
                <p:oleObj name="Equation" r:id="rId10" imgW="342720" imgH="228600" progId="">
                  <p:embed/>
                  <p:pic>
                    <p:nvPicPr>
                      <p:cNvPr id="0" name="Picture 2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8" y="2757488"/>
                        <a:ext cx="4000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12803"/>
              </p:ext>
            </p:extLst>
          </p:nvPr>
        </p:nvGraphicFramePr>
        <p:xfrm>
          <a:off x="4643438" y="2757488"/>
          <a:ext cx="4889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" name="Equation" r:id="rId12" imgW="419040" imgH="228600" progId="">
                  <p:embed/>
                </p:oleObj>
              </mc:Choice>
              <mc:Fallback>
                <p:oleObj name="Equation" r:id="rId12" imgW="419040" imgH="228600" progId="">
                  <p:embed/>
                  <p:pic>
                    <p:nvPicPr>
                      <p:cNvPr id="0" name="Picture 2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757488"/>
                        <a:ext cx="48895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560542"/>
              </p:ext>
            </p:extLst>
          </p:nvPr>
        </p:nvGraphicFramePr>
        <p:xfrm>
          <a:off x="1194580" y="2708920"/>
          <a:ext cx="6223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" name="Equation" r:id="rId14" imgW="532937" imgH="317225" progId="">
                  <p:embed/>
                </p:oleObj>
              </mc:Choice>
              <mc:Fallback>
                <p:oleObj name="Equation" r:id="rId14" imgW="532937" imgH="317225" progId="">
                  <p:embed/>
                  <p:pic>
                    <p:nvPicPr>
                      <p:cNvPr id="0" name="Picture 2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4580" y="2708920"/>
                        <a:ext cx="6223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008590"/>
              </p:ext>
            </p:extLst>
          </p:nvPr>
        </p:nvGraphicFramePr>
        <p:xfrm>
          <a:off x="6161088" y="2781300"/>
          <a:ext cx="533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" name="Equation" r:id="rId16" imgW="457200" imgH="228600" progId="">
                  <p:embed/>
                </p:oleObj>
              </mc:Choice>
              <mc:Fallback>
                <p:oleObj name="Equation" r:id="rId16" imgW="457200" imgH="228600" progId="">
                  <p:embed/>
                  <p:pic>
                    <p:nvPicPr>
                      <p:cNvPr id="0" name="Picture 2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1088" y="2781300"/>
                        <a:ext cx="5334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5482153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1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1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2" grpId="0" animBg="1"/>
      <p:bldP spid="13" grpId="0" animBg="1"/>
      <p:bldP spid="14" grpId="0" animBg="1"/>
      <p:bldP spid="17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332656"/>
            <a:ext cx="1800200" cy="56207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№5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556097"/>
              </p:ext>
            </p:extLst>
          </p:nvPr>
        </p:nvGraphicFramePr>
        <p:xfrm>
          <a:off x="2740025" y="131763"/>
          <a:ext cx="4646613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1" name="Equation" r:id="rId3" imgW="2476440" imgH="888840" progId="">
                  <p:embed/>
                </p:oleObj>
              </mc:Choice>
              <mc:Fallback>
                <p:oleObj name="Equation" r:id="rId3" imgW="2476440" imgH="888840" progId="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5" y="131763"/>
                        <a:ext cx="4646613" cy="178435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E9EFF"/>
                          </a:gs>
                          <a:gs pos="88000">
                            <a:srgbClr val="DCE6F2"/>
                          </a:gs>
                          <a:gs pos="100000">
                            <a:srgbClr val="DCE6F2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6382" y="1916832"/>
            <a:ext cx="2014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Варианты ответов: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1988632"/>
            <a:ext cx="173637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правильно!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0152" y="1980065"/>
            <a:ext cx="89479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Верно!</a:t>
            </a:r>
            <a:endParaRPr lang="ru-RU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0312" y="6252656"/>
            <a:ext cx="119513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Подсказка</a:t>
            </a:r>
            <a:endParaRPr lang="ru-RU" dirty="0"/>
          </a:p>
        </p:txBody>
      </p:sp>
      <p:graphicFrame>
        <p:nvGraphicFramePr>
          <p:cNvPr id="15" name="Объект 14">
            <a:hlinkClick r:id="" action="ppaction://noaction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988889"/>
              </p:ext>
            </p:extLst>
          </p:nvPr>
        </p:nvGraphicFramePr>
        <p:xfrm>
          <a:off x="2697163" y="3735388"/>
          <a:ext cx="38227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2" name="Equation" r:id="rId5" imgW="2425680" imgH="203040" progId="">
                  <p:embed/>
                </p:oleObj>
              </mc:Choice>
              <mc:Fallback>
                <p:oleObj name="Equation" r:id="rId5" imgW="2425680" imgH="203040" progId="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163" y="3735388"/>
                        <a:ext cx="38227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73248" y="6243131"/>
            <a:ext cx="106304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064916"/>
              </p:ext>
            </p:extLst>
          </p:nvPr>
        </p:nvGraphicFramePr>
        <p:xfrm>
          <a:off x="2122386" y="4023238"/>
          <a:ext cx="5823867" cy="2116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3" name="Equation" r:id="rId7" imgW="3759120" imgH="1282680" progId="">
                  <p:embed/>
                </p:oleObj>
              </mc:Choice>
              <mc:Fallback>
                <p:oleObj name="Equation" r:id="rId7" imgW="3759120" imgH="1282680" progId="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386" y="4023238"/>
                        <a:ext cx="5823867" cy="2116443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DCE6F2"/>
                          </a:gs>
                          <a:gs pos="39999">
                            <a:srgbClr val="85C2FF"/>
                          </a:gs>
                          <a:gs pos="70000">
                            <a:srgbClr val="C4D6EB"/>
                          </a:gs>
                          <a:gs pos="100000">
                            <a:srgbClr val="FFEBFA"/>
                          </a:gs>
                        </a:gsLst>
                        <a:lin ang="540000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594511"/>
              </p:ext>
            </p:extLst>
          </p:nvPr>
        </p:nvGraphicFramePr>
        <p:xfrm>
          <a:off x="753497" y="2420888"/>
          <a:ext cx="1391816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8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5329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910121"/>
              </p:ext>
            </p:extLst>
          </p:nvPr>
        </p:nvGraphicFramePr>
        <p:xfrm>
          <a:off x="2483768" y="2420888"/>
          <a:ext cx="1368152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5837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358926"/>
              </p:ext>
            </p:extLst>
          </p:nvPr>
        </p:nvGraphicFramePr>
        <p:xfrm>
          <a:off x="4139952" y="2420888"/>
          <a:ext cx="1368152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3122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5837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155349"/>
              </p:ext>
            </p:extLst>
          </p:nvPr>
        </p:nvGraphicFramePr>
        <p:xfrm>
          <a:off x="5724128" y="2420888"/>
          <a:ext cx="1368152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583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Корней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нет</a:t>
                      </a:r>
                      <a:endParaRPr lang="ru-RU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419872" y="1988632"/>
            <a:ext cx="173637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правильно!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10347" y="1988840"/>
            <a:ext cx="173637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правильно!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72807"/>
            <a:ext cx="1296144" cy="186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219881"/>
              </p:ext>
            </p:extLst>
          </p:nvPr>
        </p:nvGraphicFramePr>
        <p:xfrm>
          <a:off x="1431925" y="2924175"/>
          <a:ext cx="23336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4" name="Equation" r:id="rId10" imgW="164880" imgH="393480" progId="">
                  <p:embed/>
                </p:oleObj>
              </mc:Choice>
              <mc:Fallback>
                <p:oleObj name="Equation" r:id="rId10" imgW="164880" imgH="393480" progId="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2924175"/>
                        <a:ext cx="233363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623990"/>
              </p:ext>
            </p:extLst>
          </p:nvPr>
        </p:nvGraphicFramePr>
        <p:xfrm>
          <a:off x="3111500" y="2924175"/>
          <a:ext cx="3413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5" name="Equation" r:id="rId12" imgW="241200" imgH="393480" progId="">
                  <p:embed/>
                </p:oleObj>
              </mc:Choice>
              <mc:Fallback>
                <p:oleObj name="Equation" r:id="rId12" imgW="241200" imgH="393480" progId="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2924175"/>
                        <a:ext cx="341313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973674"/>
              </p:ext>
            </p:extLst>
          </p:nvPr>
        </p:nvGraphicFramePr>
        <p:xfrm>
          <a:off x="4635500" y="2924175"/>
          <a:ext cx="5032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6" name="Equation" r:id="rId14" imgW="355320" imgH="393480" progId="">
                  <p:embed/>
                </p:oleObj>
              </mc:Choice>
              <mc:Fallback>
                <p:oleObj name="Equation" r:id="rId14" imgW="355320" imgH="393480" progId="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2924175"/>
                        <a:ext cx="503238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3970118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1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2" grpId="0" animBg="1"/>
      <p:bldP spid="13" grpId="0" animBg="1"/>
      <p:bldP spid="14" grpId="0" animBg="1"/>
      <p:bldP spid="17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332656"/>
            <a:ext cx="1800200" cy="56207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№6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626820"/>
              </p:ext>
            </p:extLst>
          </p:nvPr>
        </p:nvGraphicFramePr>
        <p:xfrm>
          <a:off x="309563" y="1125538"/>
          <a:ext cx="862647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7" name="Equation" r:id="rId3" imgW="4597200" imgH="203040" progId="">
                  <p:embed/>
                </p:oleObj>
              </mc:Choice>
              <mc:Fallback>
                <p:oleObj name="Equation" r:id="rId3" imgW="4597200" imgH="203040" progId="">
                  <p:embed/>
                  <p:pic>
                    <p:nvPicPr>
                      <p:cNvPr id="0" name="Picture 2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1125538"/>
                        <a:ext cx="8626475" cy="407987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E9EFF"/>
                          </a:gs>
                          <a:gs pos="88000">
                            <a:srgbClr val="DCE6F2"/>
                          </a:gs>
                          <a:gs pos="100000">
                            <a:srgbClr val="DCE6F2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6382" y="1916832"/>
            <a:ext cx="2014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Варианты ответов: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1988632"/>
            <a:ext cx="173637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правильно!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0152" y="1980065"/>
            <a:ext cx="89479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Верно!</a:t>
            </a:r>
            <a:endParaRPr lang="ru-RU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0312" y="6252656"/>
            <a:ext cx="119513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Подсказка</a:t>
            </a:r>
            <a:endParaRPr lang="ru-RU" dirty="0"/>
          </a:p>
        </p:txBody>
      </p:sp>
      <p:graphicFrame>
        <p:nvGraphicFramePr>
          <p:cNvPr id="15" name="Объект 14">
            <a:hlinkClick r:id="" action="ppaction://noaction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403545"/>
              </p:ext>
            </p:extLst>
          </p:nvPr>
        </p:nvGraphicFramePr>
        <p:xfrm>
          <a:off x="385763" y="3735388"/>
          <a:ext cx="84455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8" name="Equation" r:id="rId5" imgW="5359320" imgH="203040" progId="">
                  <p:embed/>
                </p:oleObj>
              </mc:Choice>
              <mc:Fallback>
                <p:oleObj name="Equation" r:id="rId5" imgW="5359320" imgH="203040" progId="">
                  <p:embed/>
                  <p:pic>
                    <p:nvPicPr>
                      <p:cNvPr id="0" name="Picture 2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3735388"/>
                        <a:ext cx="84455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73248" y="6243131"/>
            <a:ext cx="106304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849707"/>
              </p:ext>
            </p:extLst>
          </p:nvPr>
        </p:nvGraphicFramePr>
        <p:xfrm>
          <a:off x="3347864" y="4077072"/>
          <a:ext cx="2688753" cy="271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9" name="Equation" r:id="rId7" imgW="1422360" imgH="1346040" progId="">
                  <p:embed/>
                </p:oleObj>
              </mc:Choice>
              <mc:Fallback>
                <p:oleObj name="Equation" r:id="rId7" imgW="1422360" imgH="1346040" progId="">
                  <p:embed/>
                  <p:pic>
                    <p:nvPicPr>
                      <p:cNvPr id="0" name="Picture 2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077072"/>
                        <a:ext cx="2688753" cy="271068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DCE6F2"/>
                          </a:gs>
                          <a:gs pos="39999">
                            <a:srgbClr val="85C2FF"/>
                          </a:gs>
                          <a:gs pos="70000">
                            <a:srgbClr val="C4D6EB"/>
                          </a:gs>
                          <a:gs pos="100000">
                            <a:srgbClr val="FFEBFA"/>
                          </a:gs>
                        </a:gsLst>
                        <a:lin ang="540000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081112"/>
              </p:ext>
            </p:extLst>
          </p:nvPr>
        </p:nvGraphicFramePr>
        <p:xfrm>
          <a:off x="753497" y="2420888"/>
          <a:ext cx="1391816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8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5329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63578"/>
              </p:ext>
            </p:extLst>
          </p:nvPr>
        </p:nvGraphicFramePr>
        <p:xfrm>
          <a:off x="2483768" y="2420888"/>
          <a:ext cx="1368152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5837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268024"/>
              </p:ext>
            </p:extLst>
          </p:nvPr>
        </p:nvGraphicFramePr>
        <p:xfrm>
          <a:off x="4139952" y="2420888"/>
          <a:ext cx="1368152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3122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5837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009633"/>
              </p:ext>
            </p:extLst>
          </p:nvPr>
        </p:nvGraphicFramePr>
        <p:xfrm>
          <a:off x="5724128" y="2420888"/>
          <a:ext cx="1368152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5837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419872" y="1988632"/>
            <a:ext cx="173637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правильно!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10347" y="1988840"/>
            <a:ext cx="173637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правильно!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80642"/>
              </p:ext>
            </p:extLst>
          </p:nvPr>
        </p:nvGraphicFramePr>
        <p:xfrm>
          <a:off x="1431925" y="2924175"/>
          <a:ext cx="23336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0" name="Equation" r:id="rId9" imgW="164880" imgH="393480" progId="">
                  <p:embed/>
                </p:oleObj>
              </mc:Choice>
              <mc:Fallback>
                <p:oleObj name="Equation" r:id="rId9" imgW="164880" imgH="393480" progId="">
                  <p:embed/>
                  <p:pic>
                    <p:nvPicPr>
                      <p:cNvPr id="0" name="Picture 2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2924175"/>
                        <a:ext cx="233363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044678"/>
              </p:ext>
            </p:extLst>
          </p:nvPr>
        </p:nvGraphicFramePr>
        <p:xfrm>
          <a:off x="3165475" y="2924175"/>
          <a:ext cx="23336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1" name="Equation" r:id="rId11" imgW="164880" imgH="393480" progId="">
                  <p:embed/>
                </p:oleObj>
              </mc:Choice>
              <mc:Fallback>
                <p:oleObj name="Equation" r:id="rId11" imgW="164880" imgH="393480" progId="">
                  <p:embed/>
                  <p:pic>
                    <p:nvPicPr>
                      <p:cNvPr id="0" name="Picture 2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5" y="2924175"/>
                        <a:ext cx="233363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" descr="C:\Documents and Settings\Зарина\Мои документы\Мои рисунки\766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4" y="4509120"/>
            <a:ext cx="1467741" cy="160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956500"/>
              </p:ext>
            </p:extLst>
          </p:nvPr>
        </p:nvGraphicFramePr>
        <p:xfrm>
          <a:off x="4716016" y="2924944"/>
          <a:ext cx="3413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2" name="Equation" r:id="rId14" imgW="241200" imgH="393480" progId="">
                  <p:embed/>
                </p:oleObj>
              </mc:Choice>
              <mc:Fallback>
                <p:oleObj name="Equation" r:id="rId14" imgW="241200" imgH="393480" progId="">
                  <p:embed/>
                  <p:pic>
                    <p:nvPicPr>
                      <p:cNvPr id="0" name="Picture 2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924944"/>
                        <a:ext cx="341313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625087"/>
              </p:ext>
            </p:extLst>
          </p:nvPr>
        </p:nvGraphicFramePr>
        <p:xfrm>
          <a:off x="6300192" y="2924944"/>
          <a:ext cx="3413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3" name="Equation" r:id="rId16" imgW="241200" imgH="393480" progId="">
                  <p:embed/>
                </p:oleObj>
              </mc:Choice>
              <mc:Fallback>
                <p:oleObj name="Equation" r:id="rId16" imgW="241200" imgH="393480" progId="">
                  <p:embed/>
                  <p:pic>
                    <p:nvPicPr>
                      <p:cNvPr id="0" name="Picture 2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2924944"/>
                        <a:ext cx="341312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8477987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1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1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2" grpId="0" animBg="1"/>
      <p:bldP spid="13" grpId="0" animBg="1"/>
      <p:bldP spid="14" grpId="0" animBg="1"/>
      <p:bldP spid="17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332656"/>
            <a:ext cx="1800200" cy="56207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204523"/>
              </p:ext>
            </p:extLst>
          </p:nvPr>
        </p:nvGraphicFramePr>
        <p:xfrm>
          <a:off x="2846388" y="360363"/>
          <a:ext cx="4430712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3" name="Equation" r:id="rId3" imgW="2361960" imgH="660240" progId="">
                  <p:embed/>
                </p:oleObj>
              </mc:Choice>
              <mc:Fallback>
                <p:oleObj name="Equation" r:id="rId3" imgW="2361960" imgH="660240" progId="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360363"/>
                        <a:ext cx="4430712" cy="1325562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E9EFF"/>
                          </a:gs>
                          <a:gs pos="88000">
                            <a:srgbClr val="DCE6F2"/>
                          </a:gs>
                          <a:gs pos="100000">
                            <a:srgbClr val="DCE6F2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6382" y="1916832"/>
            <a:ext cx="2014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Варианты ответов: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1988632"/>
            <a:ext cx="173637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правильно!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0152" y="1980065"/>
            <a:ext cx="89479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Верно!</a:t>
            </a:r>
            <a:endParaRPr lang="ru-RU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0312" y="6252656"/>
            <a:ext cx="119513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Подсказка</a:t>
            </a:r>
            <a:endParaRPr lang="ru-RU" dirty="0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744824"/>
              </p:ext>
            </p:extLst>
          </p:nvPr>
        </p:nvGraphicFramePr>
        <p:xfrm>
          <a:off x="2417763" y="3725863"/>
          <a:ext cx="43815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4" name="Equation" r:id="rId5" imgW="2781000" imgH="215640" progId="">
                  <p:embed/>
                </p:oleObj>
              </mc:Choice>
              <mc:Fallback>
                <p:oleObj name="Equation" r:id="rId5" imgW="2781000" imgH="215640" progId="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763" y="3725863"/>
                        <a:ext cx="4381500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73248" y="6243131"/>
            <a:ext cx="106304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863417"/>
              </p:ext>
            </p:extLst>
          </p:nvPr>
        </p:nvGraphicFramePr>
        <p:xfrm>
          <a:off x="1741488" y="4229100"/>
          <a:ext cx="7286625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5" name="Equation" r:id="rId7" imgW="3327120" imgH="838080" progId="">
                  <p:embed/>
                </p:oleObj>
              </mc:Choice>
              <mc:Fallback>
                <p:oleObj name="Equation" r:id="rId7" imgW="3327120" imgH="838080" progId="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4229100"/>
                        <a:ext cx="7286625" cy="195580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DCE6F2"/>
                          </a:gs>
                          <a:gs pos="39999">
                            <a:srgbClr val="85C2FF"/>
                          </a:gs>
                          <a:gs pos="70000">
                            <a:srgbClr val="C4D6EB"/>
                          </a:gs>
                          <a:gs pos="100000">
                            <a:srgbClr val="FFEBFA"/>
                          </a:gs>
                        </a:gsLst>
                        <a:lin ang="540000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401060"/>
              </p:ext>
            </p:extLst>
          </p:nvPr>
        </p:nvGraphicFramePr>
        <p:xfrm>
          <a:off x="753497" y="2420888"/>
          <a:ext cx="1391816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8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5329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39858"/>
              </p:ext>
            </p:extLst>
          </p:nvPr>
        </p:nvGraphicFramePr>
        <p:xfrm>
          <a:off x="2483768" y="2420888"/>
          <a:ext cx="1368152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5837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126849"/>
              </p:ext>
            </p:extLst>
          </p:nvPr>
        </p:nvGraphicFramePr>
        <p:xfrm>
          <a:off x="4139952" y="2420888"/>
          <a:ext cx="1368152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3122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5837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633274"/>
              </p:ext>
            </p:extLst>
          </p:nvPr>
        </p:nvGraphicFramePr>
        <p:xfrm>
          <a:off x="5724128" y="2420888"/>
          <a:ext cx="1368152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5837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419872" y="1988632"/>
            <a:ext cx="173637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правильно!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10347" y="1988840"/>
            <a:ext cx="173637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правильно!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72807"/>
            <a:ext cx="1296144" cy="186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313492"/>
              </p:ext>
            </p:extLst>
          </p:nvPr>
        </p:nvGraphicFramePr>
        <p:xfrm>
          <a:off x="1343025" y="2924175"/>
          <a:ext cx="4127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6" name="Equation" r:id="rId10" imgW="291960" imgH="393480" progId="">
                  <p:embed/>
                </p:oleObj>
              </mc:Choice>
              <mc:Fallback>
                <p:oleObj name="Equation" r:id="rId10" imgW="291960" imgH="393480" progId="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2924175"/>
                        <a:ext cx="41275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039509"/>
              </p:ext>
            </p:extLst>
          </p:nvPr>
        </p:nvGraphicFramePr>
        <p:xfrm>
          <a:off x="3040063" y="2924175"/>
          <a:ext cx="4857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7" name="Equation" r:id="rId12" imgW="342720" imgH="393480" progId="">
                  <p:embed/>
                </p:oleObj>
              </mc:Choice>
              <mc:Fallback>
                <p:oleObj name="Equation" r:id="rId12" imgW="342720" imgH="393480" progId="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063" y="2924175"/>
                        <a:ext cx="48577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581189"/>
              </p:ext>
            </p:extLst>
          </p:nvPr>
        </p:nvGraphicFramePr>
        <p:xfrm>
          <a:off x="4645025" y="2924175"/>
          <a:ext cx="4841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8" name="Equation" r:id="rId14" imgW="342720" imgH="393480" progId="">
                  <p:embed/>
                </p:oleObj>
              </mc:Choice>
              <mc:Fallback>
                <p:oleObj name="Equation" r:id="rId14" imgW="342720" imgH="393480" progId="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2924175"/>
                        <a:ext cx="484188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038095"/>
              </p:ext>
            </p:extLst>
          </p:nvPr>
        </p:nvGraphicFramePr>
        <p:xfrm>
          <a:off x="6216893" y="2924944"/>
          <a:ext cx="3413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9" name="Equation" r:id="rId16" imgW="241200" imgH="393480" progId="">
                  <p:embed/>
                </p:oleObj>
              </mc:Choice>
              <mc:Fallback>
                <p:oleObj name="Equation" r:id="rId16" imgW="241200" imgH="393480" progId="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893" y="2924944"/>
                        <a:ext cx="341313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3836193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1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2" grpId="0" animBg="1"/>
      <p:bldP spid="13" grpId="0" animBg="1"/>
      <p:bldP spid="14" grpId="0" animBg="1"/>
      <p:bldP spid="17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332656"/>
            <a:ext cx="1800200" cy="56207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№8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612690"/>
              </p:ext>
            </p:extLst>
          </p:nvPr>
        </p:nvGraphicFramePr>
        <p:xfrm>
          <a:off x="2520054" y="332656"/>
          <a:ext cx="54578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6" name="Equation" r:id="rId3" imgW="2908080" imgH="431640" progId="">
                  <p:embed/>
                </p:oleObj>
              </mc:Choice>
              <mc:Fallback>
                <p:oleObj name="Equation" r:id="rId3" imgW="2908080" imgH="431640" progId="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054" y="332656"/>
                        <a:ext cx="5457825" cy="8667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E9EFF"/>
                          </a:gs>
                          <a:gs pos="88000">
                            <a:srgbClr val="DCE6F2"/>
                          </a:gs>
                          <a:gs pos="100000">
                            <a:srgbClr val="DCE6F2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6382" y="1916832"/>
            <a:ext cx="2014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Варианты ответов: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1988632"/>
            <a:ext cx="173637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правильно!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0152" y="1980065"/>
            <a:ext cx="89479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Верно!</a:t>
            </a:r>
            <a:endParaRPr lang="ru-RU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0312" y="6252656"/>
            <a:ext cx="119513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Подсказка</a:t>
            </a:r>
            <a:endParaRPr lang="ru-RU" dirty="0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324306"/>
              </p:ext>
            </p:extLst>
          </p:nvPr>
        </p:nvGraphicFramePr>
        <p:xfrm>
          <a:off x="1306513" y="3546475"/>
          <a:ext cx="66040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7" name="Equation" r:id="rId5" imgW="4190760" imgH="444240" progId="">
                  <p:embed/>
                </p:oleObj>
              </mc:Choice>
              <mc:Fallback>
                <p:oleObj name="Equation" r:id="rId5" imgW="4190760" imgH="444240" progId="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13" y="3546475"/>
                        <a:ext cx="6604000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73248" y="6243131"/>
            <a:ext cx="106304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387897"/>
              </p:ext>
            </p:extLst>
          </p:nvPr>
        </p:nvGraphicFramePr>
        <p:xfrm>
          <a:off x="2987824" y="4509120"/>
          <a:ext cx="3336925" cy="195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8" name="Equation" r:id="rId7" imgW="1523880" imgH="838080" progId="">
                  <p:embed/>
                </p:oleObj>
              </mc:Choice>
              <mc:Fallback>
                <p:oleObj name="Equation" r:id="rId7" imgW="1523880" imgH="838080" progId="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509120"/>
                        <a:ext cx="3336925" cy="1954212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DCE6F2"/>
                          </a:gs>
                          <a:gs pos="39999">
                            <a:srgbClr val="85C2FF"/>
                          </a:gs>
                          <a:gs pos="70000">
                            <a:srgbClr val="C4D6EB"/>
                          </a:gs>
                          <a:gs pos="100000">
                            <a:srgbClr val="FFEBFA"/>
                          </a:gs>
                        </a:gsLst>
                        <a:lin ang="540000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740148"/>
              </p:ext>
            </p:extLst>
          </p:nvPr>
        </p:nvGraphicFramePr>
        <p:xfrm>
          <a:off x="753497" y="2420888"/>
          <a:ext cx="1391816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8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5329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59406"/>
              </p:ext>
            </p:extLst>
          </p:nvPr>
        </p:nvGraphicFramePr>
        <p:xfrm>
          <a:off x="2483768" y="2420888"/>
          <a:ext cx="1368152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5837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269182"/>
              </p:ext>
            </p:extLst>
          </p:nvPr>
        </p:nvGraphicFramePr>
        <p:xfrm>
          <a:off x="4139952" y="2420888"/>
          <a:ext cx="1368152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3122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5837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38192"/>
              </p:ext>
            </p:extLst>
          </p:nvPr>
        </p:nvGraphicFramePr>
        <p:xfrm>
          <a:off x="5724128" y="2420888"/>
          <a:ext cx="1368152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5837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419872" y="1988632"/>
            <a:ext cx="173637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правильно!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10347" y="1988840"/>
            <a:ext cx="173637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правильно!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891957"/>
              </p:ext>
            </p:extLst>
          </p:nvPr>
        </p:nvGraphicFramePr>
        <p:xfrm>
          <a:off x="1431925" y="2924175"/>
          <a:ext cx="23336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9" name="Equation" r:id="rId9" imgW="164880" imgH="393480" progId="">
                  <p:embed/>
                </p:oleObj>
              </mc:Choice>
              <mc:Fallback>
                <p:oleObj name="Equation" r:id="rId9" imgW="164880" imgH="393480" progId="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2924175"/>
                        <a:ext cx="233363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302038"/>
              </p:ext>
            </p:extLst>
          </p:nvPr>
        </p:nvGraphicFramePr>
        <p:xfrm>
          <a:off x="3165475" y="2924175"/>
          <a:ext cx="23336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0" name="Equation" r:id="rId11" imgW="164880" imgH="393480" progId="">
                  <p:embed/>
                </p:oleObj>
              </mc:Choice>
              <mc:Fallback>
                <p:oleObj name="Equation" r:id="rId11" imgW="164880" imgH="393480" progId="">
                  <p:embed/>
                  <p:pic>
                    <p:nvPicPr>
                      <p:cNvPr id="0" name="Picture 2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5" y="2924175"/>
                        <a:ext cx="233363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" descr="C:\Documents and Settings\Зарина\Мои документы\Мои рисунки\766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4" y="4509120"/>
            <a:ext cx="1467741" cy="160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935988"/>
              </p:ext>
            </p:extLst>
          </p:nvPr>
        </p:nvGraphicFramePr>
        <p:xfrm>
          <a:off x="4743450" y="3076575"/>
          <a:ext cx="287338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1" name="Equation" r:id="rId14" imgW="203040" imgH="177480" progId="">
                  <p:embed/>
                </p:oleObj>
              </mc:Choice>
              <mc:Fallback>
                <p:oleObj name="Equation" r:id="rId14" imgW="203040" imgH="177480" progId="">
                  <p:embed/>
                  <p:pic>
                    <p:nvPicPr>
                      <p:cNvPr id="0" name="Picture 2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3076575"/>
                        <a:ext cx="287338" cy="25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904446"/>
              </p:ext>
            </p:extLst>
          </p:nvPr>
        </p:nvGraphicFramePr>
        <p:xfrm>
          <a:off x="6238875" y="3076575"/>
          <a:ext cx="466725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2" name="Equation" r:id="rId16" imgW="330120" imgH="177480" progId="">
                  <p:embed/>
                </p:oleObj>
              </mc:Choice>
              <mc:Fallback>
                <p:oleObj name="Equation" r:id="rId16" imgW="330120" imgH="177480" progId="">
                  <p:embed/>
                  <p:pic>
                    <p:nvPicPr>
                      <p:cNvPr id="0" name="Picture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5" y="3076575"/>
                        <a:ext cx="466725" cy="25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665782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1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1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2" grpId="0" animBg="1"/>
      <p:bldP spid="13" grpId="0" animBg="1"/>
      <p:bldP spid="14" grpId="0" animBg="1"/>
      <p:bldP spid="17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332656"/>
            <a:ext cx="1800200" cy="56207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662977"/>
              </p:ext>
            </p:extLst>
          </p:nvPr>
        </p:nvGraphicFramePr>
        <p:xfrm>
          <a:off x="2223298" y="332656"/>
          <a:ext cx="664527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" name="Equation" r:id="rId3" imgW="3543120" imgH="457200" progId="">
                  <p:embed/>
                </p:oleObj>
              </mc:Choice>
              <mc:Fallback>
                <p:oleObj name="Equation" r:id="rId3" imgW="3543120" imgH="457200" progId="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3298" y="332656"/>
                        <a:ext cx="6645275" cy="9175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E9EFF"/>
                          </a:gs>
                          <a:gs pos="88000">
                            <a:srgbClr val="DCE6F2"/>
                          </a:gs>
                          <a:gs pos="100000">
                            <a:srgbClr val="DCE6F2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3497" y="1772816"/>
            <a:ext cx="2014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Варианты ответов: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1772816"/>
            <a:ext cx="173637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правильно!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1772816"/>
            <a:ext cx="89479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Верно!</a:t>
            </a:r>
            <a:endParaRPr lang="ru-RU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0312" y="6252656"/>
            <a:ext cx="119513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Подсказка</a:t>
            </a:r>
            <a:endParaRPr lang="ru-RU" dirty="0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709767"/>
              </p:ext>
            </p:extLst>
          </p:nvPr>
        </p:nvGraphicFramePr>
        <p:xfrm>
          <a:off x="3032125" y="3232150"/>
          <a:ext cx="32416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4" name="Equation" r:id="rId5" imgW="2057400" imgH="203040" progId="">
                  <p:embed/>
                </p:oleObj>
              </mc:Choice>
              <mc:Fallback>
                <p:oleObj name="Equation" r:id="rId5" imgW="2057400" imgH="203040" progId="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25" y="3232150"/>
                        <a:ext cx="324167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73248" y="6243131"/>
            <a:ext cx="106304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568629"/>
              </p:ext>
            </p:extLst>
          </p:nvPr>
        </p:nvGraphicFramePr>
        <p:xfrm>
          <a:off x="1733554" y="3573016"/>
          <a:ext cx="6286991" cy="2454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5" name="Equation" r:id="rId7" imgW="3873240" imgH="1422360" progId="">
                  <p:embed/>
                </p:oleObj>
              </mc:Choice>
              <mc:Fallback>
                <p:oleObj name="Equation" r:id="rId7" imgW="3873240" imgH="1422360" progId="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4" y="3573016"/>
                        <a:ext cx="6286991" cy="2454091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DCE6F2"/>
                          </a:gs>
                          <a:gs pos="39999">
                            <a:srgbClr val="85C2FF"/>
                          </a:gs>
                          <a:gs pos="70000">
                            <a:srgbClr val="C4D6EB"/>
                          </a:gs>
                          <a:gs pos="100000">
                            <a:srgbClr val="FFEBFA"/>
                          </a:gs>
                        </a:gsLst>
                        <a:lin ang="540000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217853"/>
              </p:ext>
            </p:extLst>
          </p:nvPr>
        </p:nvGraphicFramePr>
        <p:xfrm>
          <a:off x="822801" y="2348880"/>
          <a:ext cx="139181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8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-25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179360"/>
              </p:ext>
            </p:extLst>
          </p:nvPr>
        </p:nvGraphicFramePr>
        <p:xfrm>
          <a:off x="2483768" y="2348880"/>
          <a:ext cx="136815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3122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1106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616797"/>
              </p:ext>
            </p:extLst>
          </p:nvPr>
        </p:nvGraphicFramePr>
        <p:xfrm>
          <a:off x="4139952" y="2348880"/>
          <a:ext cx="136815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3122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1106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-22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541025"/>
              </p:ext>
            </p:extLst>
          </p:nvPr>
        </p:nvGraphicFramePr>
        <p:xfrm>
          <a:off x="5754829" y="2348880"/>
          <a:ext cx="136815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3122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11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419872" y="1772816"/>
            <a:ext cx="173637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правильно!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40063" y="1772816"/>
            <a:ext cx="173637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правильно!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1482034" cy="213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228182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1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2" grpId="0" animBg="1"/>
      <p:bldP spid="13" grpId="0" animBg="1"/>
      <p:bldP spid="14" grpId="0" animBg="1"/>
      <p:bldP spid="17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60648"/>
            <a:ext cx="842493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задания  «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Тригонометрические выражения»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теме «Тригонометрические выражения» в 10 (11)  классе.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Федина Анита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Педровна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математики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ГБОУ Гимназия № 1532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для итогового контроля по теме «Тригонометрические выражения», а также при повторении и подготовке к ЕГЭ.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механизм проверки и выставления оценки.</a:t>
            </a:r>
          </a:p>
          <a:p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 установление фактического уровня теоретических знаний обучающихся по математике обязательного компонента учебного плана, их практических умений и навыков; установление соответствия  уровня ЗУН обучающихся требованиям государственного образовательного стандарта общего образования</a:t>
            </a:r>
          </a:p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контроля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Тест состоит из 9 заданий, включает 5 заданий с выбором ответа и 4 задания с кратким ответом. Задания направлены на проверку знания  тригонометрических формул наиболее часто встречающихся в ходе преобразования тригонометрических выражений: основного тригонометрического тождества, тригонометрических функций двойного угла, формул приведения., а также решения простейших тригонометрических уравнений.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 предназначен для учащихся общеобразовательных классов, но может быть использован и профильных классах, в качестве текущего контроля.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оставшееся от урока время можно провести проверку заданий, выписав  общее количество неверно выполненных заданий в сводную таблицу, Прокомментировать возможные ошибки, скорректировать домашнее задание.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Отметка «5» выставляется, если выполнено 9 заданий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«4» выставляется, если выполнено 7-8 заданий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«3» выставляется, если выполнено 5-6 заданий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«2» выставляется, если  выполнено менее 5 заданий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333872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405953" y="2276872"/>
            <a:ext cx="57245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2000" b="1" dirty="0">
                <a:solidFill>
                  <a:schemeClr val="bg1"/>
                </a:solidFill>
                <a:latin typeface="Comic Sans MS" pitchFamily="66" charset="0"/>
                <a:cs typeface="Simplified Arabic Fixed" pitchFamily="49" charset="-78"/>
              </a:rPr>
              <a:t>Все науки настолько связаны между собой, что легче изучать их все сразу,</a:t>
            </a:r>
            <a:br>
              <a:rPr lang="ru-RU" altLang="ru-RU" sz="2000" b="1" dirty="0">
                <a:solidFill>
                  <a:schemeClr val="bg1"/>
                </a:solidFill>
                <a:latin typeface="Comic Sans MS" pitchFamily="66" charset="0"/>
                <a:cs typeface="Simplified Arabic Fixed" pitchFamily="49" charset="-78"/>
              </a:rPr>
            </a:br>
            <a:r>
              <a:rPr lang="ru-RU" altLang="ru-RU" sz="2000" b="1" dirty="0">
                <a:solidFill>
                  <a:schemeClr val="bg1"/>
                </a:solidFill>
                <a:latin typeface="Comic Sans MS" pitchFamily="66" charset="0"/>
                <a:cs typeface="Simplified Arabic Fixed" pitchFamily="49" charset="-78"/>
              </a:rPr>
              <a:t>нежели какую-либо одну из них в отдельности от всех.</a:t>
            </a:r>
          </a:p>
          <a:p>
            <a:pPr algn="r" eaLnBrk="1" hangingPunct="1"/>
            <a:r>
              <a:rPr lang="ru-RU" altLang="ru-RU" sz="2400" b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Рене Декарт</a:t>
            </a:r>
          </a:p>
        </p:txBody>
      </p:sp>
      <p:pic>
        <p:nvPicPr>
          <p:cNvPr id="17411" name="Picture 1" descr="C:\Documents and Settings\Зарина\Мои документы\Мои рисунки\картинки\анимация\3fd9b911e0bab4d51a1f6f12532f5a3b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22500">
            <a:off x="1095375" y="719138"/>
            <a:ext cx="239712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92893" y="4696522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Comic Sans MS" pitchFamily="66" charset="0"/>
                <a:cs typeface="Simplified Arabic Fixed" pitchFamily="49" charset="-78"/>
              </a:rPr>
              <a:t>Поэтому в данной презентации мы покажем вам связь между математикой и одной из древнейших наук – астрономией!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820420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WordArt 5"/>
          <p:cNvSpPr>
            <a:spLocks noChangeArrowheads="1" noChangeShapeType="1" noTextEdit="1"/>
          </p:cNvSpPr>
          <p:nvPr/>
        </p:nvSpPr>
        <p:spPr bwMode="auto">
          <a:xfrm>
            <a:off x="1403350" y="2708275"/>
            <a:ext cx="6624638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99FF"/>
                    </a:gs>
                    <a:gs pos="50000">
                      <a:srgbClr val="6600FF"/>
                    </a:gs>
                    <a:gs pos="100000">
                      <a:srgbClr val="CC99FF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OCR-B 10 BT"/>
              </a:rPr>
              <a:t>СПАСИБО ЗА ВНИМАНИЕ!</a:t>
            </a:r>
          </a:p>
        </p:txBody>
      </p:sp>
      <p:pic>
        <p:nvPicPr>
          <p:cNvPr id="37891" name="Picture 1" descr="C:\Documents and Settings\Зарина\Мои документы\Мои рисунки\картинки\анимация\3fd9b911e0bab4d51a1f6f12532f5a3b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19241">
            <a:off x="6156325" y="188913"/>
            <a:ext cx="239712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732752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0494222">
            <a:off x="146037" y="1007076"/>
            <a:ext cx="4530521" cy="523220"/>
          </a:xfrm>
          <a:prstGeom prst="rect">
            <a:avLst/>
          </a:prstGeom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prstClr val="white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hlinkClick r:id="" action="ppaction://noaction"/>
              </a:rPr>
              <a:t>Тригонометрические функции</a:t>
            </a:r>
            <a:endParaRPr lang="ru-RU" sz="2800" dirty="0">
              <a:solidFill>
                <a:prstClr val="white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000707">
            <a:off x="4403885" y="5274078"/>
            <a:ext cx="5112568" cy="461665"/>
          </a:xfrm>
          <a:prstGeom prst="rect">
            <a:avLst/>
          </a:prstGeom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glow rad="228600">
                    <a:srgbClr val="7B0F83">
                      <a:alpha val="40000"/>
                    </a:srgbClr>
                  </a:glow>
                </a:effectLst>
                <a:latin typeface="+mn-lt"/>
                <a:hlinkClick r:id="" action="ppaction://noaction"/>
              </a:rPr>
              <a:t>С чего начиналась Тригонометрия</a:t>
            </a:r>
            <a:endParaRPr lang="ru-RU" sz="2400" dirty="0">
              <a:solidFill>
                <a:schemeClr val="bg1"/>
              </a:solidFill>
              <a:effectLst>
                <a:glow rad="228600">
                  <a:srgbClr val="7B0F83">
                    <a:alpha val="40000"/>
                  </a:srgbClr>
                </a:glo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279823">
            <a:off x="5436096" y="1772816"/>
            <a:ext cx="2809701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prstClr val="white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hlinkClick r:id="rId3" action="ppaction://hlinksldjump"/>
              </a:rPr>
              <a:t>Задания</a:t>
            </a:r>
            <a:r>
              <a:rPr lang="ru-RU" sz="2800" dirty="0" smtClean="0">
                <a:solidFill>
                  <a:prstClr val="white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 </a:t>
            </a:r>
            <a:endParaRPr lang="ru-RU" sz="2800" dirty="0">
              <a:solidFill>
                <a:prstClr val="white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737652">
            <a:off x="52550" y="2687952"/>
            <a:ext cx="398799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prstClr val="white"/>
                </a:solidFill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+mn-lt"/>
                <a:hlinkClick r:id="" action="ppaction://noaction"/>
              </a:rPr>
              <a:t>Значения тангенса и </a:t>
            </a:r>
            <a:r>
              <a:rPr lang="ru-RU" sz="2800" dirty="0" err="1" smtClean="0">
                <a:solidFill>
                  <a:prstClr val="white"/>
                </a:solidFill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+mn-lt"/>
                <a:hlinkClick r:id="" action="ppaction://noaction"/>
              </a:rPr>
              <a:t>катангенса</a:t>
            </a:r>
            <a:r>
              <a:rPr lang="ru-RU" sz="2800" dirty="0" smtClean="0">
                <a:solidFill>
                  <a:prstClr val="white"/>
                </a:solidFill>
                <a:effectLst>
                  <a:glow rad="101600">
                    <a:srgbClr val="0070C0">
                      <a:alpha val="60000"/>
                    </a:srgbClr>
                  </a:glow>
                </a:effectLst>
                <a:latin typeface="+mn-lt"/>
                <a:hlinkClick r:id="" action="ppaction://noaction"/>
              </a:rPr>
              <a:t> углов</a:t>
            </a:r>
            <a:endParaRPr lang="ru-RU" dirty="0">
              <a:effectLst>
                <a:glow rad="101600">
                  <a:srgbClr val="0070C0">
                    <a:alpha val="60000"/>
                  </a:srgbClr>
                </a:glow>
              </a:effectLst>
              <a:latin typeface="+mn-lt"/>
            </a:endParaRPr>
          </a:p>
        </p:txBody>
      </p:sp>
      <p:pic>
        <p:nvPicPr>
          <p:cNvPr id="6145" name="Picture 1" descr="C:\Documents and Settings\Зарина\Мои документы\Мои рисунки\confusedm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500438"/>
            <a:ext cx="17653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Documents and Settings\Зарина\Мои документы\Мои рисунки\1256186461796715642question-mark-icon_svg_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3085">
            <a:off x="8001000" y="231775"/>
            <a:ext cx="107632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C:\Documents and Settings\Зарина\Мои документы\Мои рисунки\question_mark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545">
            <a:off x="6781799" y="2533651"/>
            <a:ext cx="20510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C:\Documents and Settings\Зарина\Мои документы\Мои рисунки\дрод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62877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Картинка 252 из 1070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8272">
            <a:off x="7794625" y="5380038"/>
            <a:ext cx="111442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 descr="Картинка 16 из 10702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38"/>
          <a:stretch>
            <a:fillRect/>
          </a:stretch>
        </p:blipFill>
        <p:spPr bwMode="auto">
          <a:xfrm>
            <a:off x="179510" y="3968750"/>
            <a:ext cx="1016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51520" y="6130925"/>
            <a:ext cx="3844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prstClr val="white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hlinkClick r:id="" action="ppaction://noaction"/>
              </a:rPr>
              <a:t>Пояснительная записка </a:t>
            </a:r>
            <a:endParaRPr lang="ru-RU" sz="2400" dirty="0">
              <a:solidFill>
                <a:prstClr val="white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Прямоугольник 2"/>
          <p:cNvSpPr/>
          <p:nvPr/>
        </p:nvSpPr>
        <p:spPr>
          <a:xfrm rot="1705260">
            <a:off x="5619276" y="1716291"/>
            <a:ext cx="4530521" cy="523220"/>
          </a:xfrm>
          <a:prstGeom prst="rect">
            <a:avLst/>
          </a:prstGeom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prstClr val="white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hlinkClick r:id="" action="ppaction://noaction"/>
              </a:rPr>
              <a:t>Значения </a:t>
            </a:r>
            <a:r>
              <a:rPr lang="ru-RU" sz="2800" dirty="0" smtClean="0">
                <a:solidFill>
                  <a:prstClr val="white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hlinkClick r:id="" action="ppaction://noaction"/>
              </a:rPr>
              <a:t>синуса</a:t>
            </a:r>
            <a:r>
              <a:rPr lang="ru-RU" sz="2800" dirty="0" smtClean="0">
                <a:solidFill>
                  <a:prstClr val="white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hlinkClick r:id="" action="ppaction://noaction"/>
              </a:rPr>
              <a:t> 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prstClr val="white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hlinkClick r:id="" action="ppaction://noaction"/>
              </a:rPr>
              <a:t>косинуса углов </a:t>
            </a:r>
            <a:endParaRPr lang="ru-RU" sz="2800" dirty="0">
              <a:solidFill>
                <a:prstClr val="white"/>
              </a:solidFill>
              <a:effectLst>
                <a:glow rad="228600">
                  <a:srgbClr val="F79646">
                    <a:satMod val="175000"/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3406824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3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9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/>
          </p:cNvSpPr>
          <p:nvPr/>
        </p:nvSpPr>
        <p:spPr bwMode="auto">
          <a:xfrm>
            <a:off x="285750" y="428625"/>
            <a:ext cx="82153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3600" b="1" dirty="0">
                <a:solidFill>
                  <a:srgbClr val="FF7D7D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Тригонометрия</a:t>
            </a:r>
            <a:r>
              <a:rPr lang="ru-RU" sz="36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Началась именно с наиболее сложной, сферической части. Возникла прежде всего из практических нужд.</a:t>
            </a:r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ru-RU" sz="1600" b="1" dirty="0">
                <a:solidFill>
                  <a:schemeClr val="bg1"/>
                </a:solidFill>
                <a:latin typeface="Calibri" pitchFamily="34" charset="0"/>
              </a:rPr>
            </a:br>
            <a:endParaRPr lang="ru-RU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675" name="Текст 3"/>
          <p:cNvSpPr>
            <a:spLocks/>
          </p:cNvSpPr>
          <p:nvPr/>
        </p:nvSpPr>
        <p:spPr bwMode="auto">
          <a:xfrm>
            <a:off x="214313" y="1928813"/>
            <a:ext cx="471805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Древние наблюдали за движением небесных светил.</a:t>
            </a:r>
            <a:endParaRPr lang="en-US" alt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Ученые обрабатывали данные измерений, чтобы вести календарь и правильно определять время начала сева и сбора урожая, даты религиозных праздников. 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altLang="ru-RU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Содержимое 4" descr="771816821_6860f41a6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916113"/>
            <a:ext cx="3924300" cy="46561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Текст 3"/>
          <p:cNvSpPr>
            <a:spLocks/>
          </p:cNvSpPr>
          <p:nvPr/>
        </p:nvSpPr>
        <p:spPr bwMode="auto">
          <a:xfrm>
            <a:off x="179388" y="1916113"/>
            <a:ext cx="4824412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400" b="1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По звездам вычисляли местонахождение корабля в море или направление движения каравана в пустыне. </a:t>
            </a:r>
            <a:endParaRPr lang="en-US" altLang="ru-RU" sz="2400" b="1" dirty="0">
              <a:solidFill>
                <a:srgbClr val="F2F2F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b="1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Наблюдения за звездным небом с незапамятных времен вели и астрологи.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b="1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altLang="ru-RU" sz="2000" b="1" dirty="0">
              <a:solidFill>
                <a:srgbClr val="F2F2F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3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6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5" grpId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8"/>
          <p:cNvSpPr>
            <a:spLocks noChangeArrowheads="1"/>
          </p:cNvSpPr>
          <p:nvPr/>
        </p:nvSpPr>
        <p:spPr bwMode="auto">
          <a:xfrm>
            <a:off x="611188" y="981075"/>
            <a:ext cx="77866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>
                <a:latin typeface="Calibri" pitchFamily="34" charset="0"/>
              </a:rPr>
              <a:t>	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Отрезок АС, длина которого тщательно измерена, называется </a:t>
            </a:r>
            <a:r>
              <a:rPr lang="ru-RU" altLang="ru-RU" sz="24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базисом</a:t>
            </a:r>
            <a:r>
              <a:rPr lang="ru-RU" altLang="ru-RU" sz="2400" i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Угол АВС, под которым из недоступного места виден базис, называется </a:t>
            </a:r>
            <a:r>
              <a:rPr lang="ru-RU" altLang="ru-RU" sz="24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параллаксом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и обозначается –</a:t>
            </a:r>
            <a:r>
              <a:rPr lang="ru-RU" altLang="ru-RU" sz="2400" i="1">
                <a:latin typeface="Times New Roman" pitchFamily="18" charset="0"/>
                <a:cs typeface="Times New Roman" pitchFamily="18" charset="0"/>
              </a:rPr>
              <a:t> р.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5" descr="http://festival.1september.ru:8080/articles/311953/img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565400"/>
            <a:ext cx="40005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Прямоугольник 11"/>
          <p:cNvSpPr>
            <a:spLocks noChangeArrowheads="1"/>
          </p:cNvSpPr>
          <p:nvPr/>
        </p:nvSpPr>
        <p:spPr bwMode="auto">
          <a:xfrm>
            <a:off x="571500" y="4500563"/>
            <a:ext cx="80724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При определении </a:t>
            </a: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расстояний до тел солнечной системы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в качестве базиса используют </a:t>
            </a:r>
            <a:r>
              <a:rPr lang="ru-RU" altLang="ru-RU" sz="20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радиус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Земли, т.е. </a:t>
            </a:r>
            <a:r>
              <a:rPr lang="ru-RU" altLang="ru-RU" sz="2000" i="1">
                <a:latin typeface="Times New Roman" pitchFamily="18" charset="0"/>
                <a:cs typeface="Times New Roman" pitchFamily="18" charset="0"/>
              </a:rPr>
              <a:t>АC = R</a:t>
            </a:r>
            <a:r>
              <a:rPr lang="ru-RU" altLang="ru-RU" sz="2000" i="1" baseline="-2500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altLang="ru-RU" sz="2000" i="1">
                <a:latin typeface="Times New Roman" pitchFamily="18" charset="0"/>
                <a:cs typeface="Times New Roman" pitchFamily="18" charset="0"/>
              </a:rPr>
              <a:t> = 6378 км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Параллакс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– угол, под которым со светила, находящегося на горизонте, виден радиус Земли. Параллакс определяют из двух точек земной поверхности, находящихся на одном географическом меридиане и имеющих известные географические широты.</a:t>
            </a:r>
          </a:p>
        </p:txBody>
      </p:sp>
      <p:sp>
        <p:nvSpPr>
          <p:cNvPr id="30725" name="Прямоугольник 4"/>
          <p:cNvSpPr>
            <a:spLocks noChangeArrowheads="1"/>
          </p:cNvSpPr>
          <p:nvPr/>
        </p:nvSpPr>
        <p:spPr bwMode="auto">
          <a:xfrm>
            <a:off x="611560" y="188640"/>
            <a:ext cx="800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Параллакс</a:t>
            </a:r>
            <a:endParaRPr lang="ru-RU" sz="3600" b="1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953217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07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4471988" cy="798512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Параллакс</a:t>
            </a:r>
            <a:endParaRPr lang="ru-RU" sz="36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2771" name="Текст 3"/>
          <p:cNvSpPr>
            <a:spLocks noGrp="1"/>
          </p:cNvSpPr>
          <p:nvPr>
            <p:ph type="body" sz="half" idx="2"/>
          </p:nvPr>
        </p:nvSpPr>
        <p:spPr>
          <a:xfrm>
            <a:off x="357188" y="1435100"/>
            <a:ext cx="4572000" cy="5137150"/>
          </a:xfrm>
        </p:spPr>
        <p:txBody>
          <a:bodyPr/>
          <a:lstStyle/>
          <a:p>
            <a:pPr algn="ctr" eaLnBrk="1" hangingPunct="1"/>
            <a:r>
              <a:rPr lang="ru-RU" alt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= АС : sin p = R : sin p = R : р = R х 206265" : р (км)</a:t>
            </a:r>
          </a:p>
          <a:p>
            <a:pPr algn="just"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При определении расстояний до ближайших звезд за </a:t>
            </a:r>
            <a:r>
              <a:rPr lang="ru-RU" altLang="ru-RU" sz="2000" i="1" smtClean="0">
                <a:latin typeface="Times New Roman" pitchFamily="18" charset="0"/>
                <a:cs typeface="Times New Roman" pitchFamily="18" charset="0"/>
              </a:rPr>
              <a:t>базис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принимают большую полуось земной орбиты, т.е.</a:t>
            </a:r>
          </a:p>
          <a:p>
            <a:pPr algn="just"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АС = 150 000 000 км = 1 а.е. (1 астрономическая единица) </a:t>
            </a:r>
          </a:p>
          <a:p>
            <a:pPr algn="just" eaLnBrk="1" hangingPunct="1"/>
            <a:r>
              <a:rPr lang="ru-RU" altLang="ru-RU" sz="2000" i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Параллакс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– угол, под которым со звезды была бы видна большая полуось земной орбиты, развернутая перпендикулярно направлению на звезду. Параллакс определяют, наблюдая положение звезды из двух диаметрально расположенных точек земной орбиты.</a:t>
            </a:r>
          </a:p>
          <a:p>
            <a:pPr algn="just"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altLang="ru-RU" smtClean="0"/>
          </a:p>
        </p:txBody>
      </p:sp>
      <p:sp>
        <p:nvSpPr>
          <p:cNvPr id="6" name="Текст 3"/>
          <p:cNvSpPr txBox="1">
            <a:spLocks/>
          </p:cNvSpPr>
          <p:nvPr/>
        </p:nvSpPr>
        <p:spPr bwMode="auto">
          <a:xfrm>
            <a:off x="468313" y="1557338"/>
            <a:ext cx="45720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Чем меньше параллакс, тем дальше находится звезда.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= АС : sin р = 1 : sin р = 1 : р = 206265" :  р (а.е.)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 i="1">
                <a:latin typeface="Times New Roman" pitchFamily="18" charset="0"/>
                <a:cs typeface="Times New Roman" pitchFamily="18" charset="0"/>
              </a:rPr>
              <a:t>Поскольку углы р малы (параллаксы планет и Солнца составляют всего лишь несколько секунд), то их синусы можно заменить самими углами, т.е. sinp ?р, если величина угла выражена в радианах. Но р обычно выражено в секундах дуги, так как </a:t>
            </a: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1 радиан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= 57,3</a:t>
            </a:r>
            <a:r>
              <a:rPr lang="ru-RU" altLang="ru-RU" sz="2000" baseline="3000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= 3438" = 206265", поэтому</a:t>
            </a:r>
            <a:r>
              <a:rPr lang="ru-RU" altLang="ru-RU" sz="2000" i="1">
                <a:latin typeface="Times New Roman" pitchFamily="18" charset="0"/>
                <a:cs typeface="Times New Roman" pitchFamily="18" charset="0"/>
              </a:rPr>
              <a:t> р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радиан = 1 : 206265".</a:t>
            </a:r>
          </a:p>
        </p:txBody>
      </p:sp>
      <p:pic>
        <p:nvPicPr>
          <p:cNvPr id="33799" name="Picture 7" descr="Рисунок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18181"/>
              </a:clrFrom>
              <a:clrTo>
                <a:srgbClr val="81818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25538"/>
            <a:ext cx="3681413" cy="530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9005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27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027113" y="184150"/>
            <a:ext cx="7088187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i="1" kern="1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9BBB59"/>
                </a:solidFill>
                <a:effectLst>
                  <a:glow rad="1016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Тригонометрические  функции</a:t>
            </a:r>
          </a:p>
        </p:txBody>
      </p:sp>
      <p:sp>
        <p:nvSpPr>
          <p:cNvPr id="1042" name="Line 6"/>
          <p:cNvSpPr>
            <a:spLocks noChangeShapeType="1"/>
          </p:cNvSpPr>
          <p:nvPr/>
        </p:nvSpPr>
        <p:spPr bwMode="auto">
          <a:xfrm flipH="1" flipV="1">
            <a:off x="4559300" y="927100"/>
            <a:ext cx="12700" cy="4589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3" name="Line 7"/>
          <p:cNvSpPr>
            <a:spLocks noChangeShapeType="1"/>
          </p:cNvSpPr>
          <p:nvPr/>
        </p:nvSpPr>
        <p:spPr bwMode="auto">
          <a:xfrm>
            <a:off x="2411413" y="3429000"/>
            <a:ext cx="4321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4" name="Text Box 11"/>
          <p:cNvSpPr txBox="1">
            <a:spLocks noChangeArrowheads="1"/>
          </p:cNvSpPr>
          <p:nvPr/>
        </p:nvSpPr>
        <p:spPr bwMode="auto">
          <a:xfrm>
            <a:off x="5716588" y="30749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4548188" y="1138238"/>
            <a:ext cx="3413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ru-RU" u="sng">
                <a:solidFill>
                  <a:prstClr val="black"/>
                </a:solidFill>
                <a:latin typeface="Calibri" pitchFamily="34" charset="0"/>
                <a:cs typeface="Arial" charset="0"/>
              </a:rPr>
              <a:t>π</a:t>
            </a:r>
            <a:endParaRPr lang="ru-RU" altLang="ru-RU" u="sng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  <a:latin typeface="Calibri" pitchFamily="34" charset="0"/>
                <a:cs typeface="Arial" charset="0"/>
              </a:rPr>
              <a:t>2</a:t>
            </a:r>
            <a:endParaRPr lang="el-GR" altLang="ru-RU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843213" y="3062288"/>
            <a:ext cx="341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altLang="ru-RU">
                <a:solidFill>
                  <a:prstClr val="black"/>
                </a:solidFill>
                <a:latin typeface="Calibri" pitchFamily="34" charset="0"/>
                <a:cs typeface="Arial" charset="0"/>
              </a:rPr>
              <a:t>π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4543425" y="5097463"/>
            <a:ext cx="4683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u="sng">
                <a:solidFill>
                  <a:prstClr val="black"/>
                </a:solidFill>
                <a:latin typeface="Calibri" pitchFamily="34" charset="0"/>
              </a:rPr>
              <a:t>3</a:t>
            </a:r>
            <a:r>
              <a:rPr lang="el-GR" altLang="ru-RU" u="sng">
                <a:solidFill>
                  <a:prstClr val="black"/>
                </a:solidFill>
                <a:latin typeface="Calibri" pitchFamily="34" charset="0"/>
                <a:cs typeface="Arial" charset="0"/>
              </a:rPr>
              <a:t>π</a:t>
            </a:r>
            <a:endParaRPr lang="ru-RU" altLang="ru-RU" u="sng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  <a:latin typeface="Calibri" pitchFamily="34" charset="0"/>
                <a:cs typeface="Arial" charset="0"/>
              </a:rPr>
              <a:t> 2</a:t>
            </a:r>
            <a:endParaRPr lang="el-GR" altLang="ru-RU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V="1">
            <a:off x="4572000" y="2205038"/>
            <a:ext cx="792163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Line 18"/>
          <p:cNvSpPr>
            <a:spLocks noChangeShapeType="1"/>
          </p:cNvSpPr>
          <p:nvPr/>
        </p:nvSpPr>
        <p:spPr bwMode="auto">
          <a:xfrm flipH="1">
            <a:off x="4572000" y="220503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5487988" y="19367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2075" name="Object 2"/>
          <p:cNvGraphicFramePr>
            <a:graphicFrameLocks noChangeAspect="1"/>
          </p:cNvGraphicFramePr>
          <p:nvPr/>
        </p:nvGraphicFramePr>
        <p:xfrm>
          <a:off x="5600700" y="2038350"/>
          <a:ext cx="130016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Формула" r:id="rId3" imgW="812447" imgH="215806" progId="Equation.3">
                  <p:embed/>
                </p:oleObj>
              </mc:Choice>
              <mc:Fallback>
                <p:oleObj name="Формула" r:id="rId3" imgW="812447" imgH="215806" progId="Equation.3">
                  <p:embed/>
                  <p:pic>
                    <p:nvPicPr>
                      <p:cNvPr id="0" name="Picture 10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700" y="2038350"/>
                        <a:ext cx="1300163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1" name="Text Box 28"/>
          <p:cNvSpPr txBox="1">
            <a:spLocks noChangeArrowheads="1"/>
          </p:cNvSpPr>
          <p:nvPr/>
        </p:nvSpPr>
        <p:spPr bwMode="auto">
          <a:xfrm>
            <a:off x="2247900" y="16478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4264025" y="34480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solidFill>
                  <a:prstClr val="black"/>
                </a:solidFill>
                <a:latin typeface="Calibri" pitchFamily="34" charset="0"/>
              </a:rPr>
              <a:t>0</a:t>
            </a:r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53" name="Text Box 31"/>
          <p:cNvSpPr txBox="1">
            <a:spLocks noChangeArrowheads="1"/>
          </p:cNvSpPr>
          <p:nvPr/>
        </p:nvSpPr>
        <p:spPr bwMode="auto">
          <a:xfrm>
            <a:off x="755650" y="1196975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2000">
                <a:solidFill>
                  <a:prstClr val="black"/>
                </a:solidFill>
                <a:latin typeface="Calibri" pitchFamily="34" charset="0"/>
              </a:rPr>
              <a:t>R=1</a:t>
            </a:r>
            <a:endParaRPr lang="ru-RU" altLang="ru-RU" sz="20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5394325" y="20050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solidFill>
                  <a:prstClr val="black"/>
                </a:solidFill>
                <a:latin typeface="Calibri" pitchFamily="34" charset="0"/>
              </a:rPr>
              <a:t>A</a:t>
            </a:r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5133975" y="338613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solidFill>
                  <a:prstClr val="black"/>
                </a:solidFill>
                <a:latin typeface="Calibri" pitchFamily="34" charset="0"/>
              </a:rPr>
              <a:t>B</a:t>
            </a:r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56" name="Line 35"/>
          <p:cNvSpPr>
            <a:spLocks noChangeShapeType="1"/>
          </p:cNvSpPr>
          <p:nvPr/>
        </p:nvSpPr>
        <p:spPr bwMode="auto">
          <a:xfrm>
            <a:off x="4572000" y="1989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57" name="Line 36"/>
          <p:cNvSpPr>
            <a:spLocks noChangeShapeType="1"/>
          </p:cNvSpPr>
          <p:nvPr/>
        </p:nvSpPr>
        <p:spPr bwMode="auto">
          <a:xfrm>
            <a:off x="4572000" y="1989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58" name="Line 39"/>
          <p:cNvSpPr>
            <a:spLocks noChangeShapeType="1"/>
          </p:cNvSpPr>
          <p:nvPr/>
        </p:nvSpPr>
        <p:spPr bwMode="auto">
          <a:xfrm>
            <a:off x="4572000" y="48688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59" name="Line 40"/>
          <p:cNvSpPr>
            <a:spLocks noChangeShapeType="1"/>
          </p:cNvSpPr>
          <p:nvPr/>
        </p:nvSpPr>
        <p:spPr bwMode="auto">
          <a:xfrm>
            <a:off x="4572000" y="48688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60" name="Line 41"/>
          <p:cNvSpPr>
            <a:spLocks noChangeShapeType="1"/>
          </p:cNvSpPr>
          <p:nvPr/>
        </p:nvSpPr>
        <p:spPr bwMode="auto">
          <a:xfrm>
            <a:off x="4572000" y="48688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61" name="Line 42"/>
          <p:cNvSpPr>
            <a:spLocks noChangeShapeType="1"/>
          </p:cNvSpPr>
          <p:nvPr/>
        </p:nvSpPr>
        <p:spPr bwMode="auto">
          <a:xfrm>
            <a:off x="4572000" y="48688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96" name="Text Box 48"/>
          <p:cNvSpPr txBox="1">
            <a:spLocks noChangeArrowheads="1"/>
          </p:cNvSpPr>
          <p:nvPr/>
        </p:nvSpPr>
        <p:spPr bwMode="auto">
          <a:xfrm>
            <a:off x="6456363" y="3435350"/>
            <a:ext cx="468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el-GR" altLang="ru-RU">
                <a:solidFill>
                  <a:prstClr val="black"/>
                </a:solidFill>
                <a:latin typeface="Calibri" pitchFamily="34" charset="0"/>
                <a:cs typeface="Arial" charset="0"/>
              </a:rPr>
              <a:t>π</a:t>
            </a:r>
          </a:p>
        </p:txBody>
      </p:sp>
      <p:sp>
        <p:nvSpPr>
          <p:cNvPr id="1063" name="Oval 52"/>
          <p:cNvSpPr>
            <a:spLocks noChangeArrowheads="1"/>
          </p:cNvSpPr>
          <p:nvPr/>
        </p:nvSpPr>
        <p:spPr bwMode="auto">
          <a:xfrm>
            <a:off x="3132138" y="1989138"/>
            <a:ext cx="2879725" cy="28797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103" name="Line 55"/>
          <p:cNvSpPr>
            <a:spLocks noChangeShapeType="1"/>
          </p:cNvSpPr>
          <p:nvPr/>
        </p:nvSpPr>
        <p:spPr bwMode="auto">
          <a:xfrm>
            <a:off x="5364163" y="2205038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04" name="Arc 56"/>
          <p:cNvSpPr>
            <a:spLocks/>
          </p:cNvSpPr>
          <p:nvPr/>
        </p:nvSpPr>
        <p:spPr bwMode="auto">
          <a:xfrm rot="5476743" flipH="1">
            <a:off x="4564857" y="1981994"/>
            <a:ext cx="1439862" cy="1473200"/>
          </a:xfrm>
          <a:custGeom>
            <a:avLst/>
            <a:gdLst>
              <a:gd name="T0" fmla="*/ 2147483647 w 21600"/>
              <a:gd name="T1" fmla="*/ 0 h 22100"/>
              <a:gd name="T2" fmla="*/ 2147483647 w 21600"/>
              <a:gd name="T3" fmla="*/ 2147483647 h 22100"/>
              <a:gd name="T4" fmla="*/ 0 w 21600"/>
              <a:gd name="T5" fmla="*/ 2147483647 h 22100"/>
              <a:gd name="T6" fmla="*/ 0 60000 65536"/>
              <a:gd name="T7" fmla="*/ 0 60000 65536"/>
              <a:gd name="T8" fmla="*/ 0 60000 65536"/>
              <a:gd name="T9" fmla="*/ 0 w 21600"/>
              <a:gd name="T10" fmla="*/ 0 h 22100"/>
              <a:gd name="T11" fmla="*/ 21600 w 21600"/>
              <a:gd name="T12" fmla="*/ 22100 h 22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100" fill="none" extrusionOk="0">
                <a:moveTo>
                  <a:pt x="484" y="0"/>
                </a:moveTo>
                <a:cubicBezTo>
                  <a:pt x="12222" y="264"/>
                  <a:pt x="21600" y="9854"/>
                  <a:pt x="21600" y="21595"/>
                </a:cubicBezTo>
                <a:cubicBezTo>
                  <a:pt x="21600" y="21763"/>
                  <a:pt x="21598" y="21931"/>
                  <a:pt x="21594" y="22100"/>
                </a:cubicBezTo>
              </a:path>
              <a:path w="21600" h="22100" stroke="0" extrusionOk="0">
                <a:moveTo>
                  <a:pt x="484" y="0"/>
                </a:moveTo>
                <a:cubicBezTo>
                  <a:pt x="12222" y="264"/>
                  <a:pt x="21600" y="9854"/>
                  <a:pt x="21600" y="21595"/>
                </a:cubicBezTo>
                <a:cubicBezTo>
                  <a:pt x="21600" y="21763"/>
                  <a:pt x="21598" y="21931"/>
                  <a:pt x="21594" y="22100"/>
                </a:cubicBezTo>
                <a:lnTo>
                  <a:pt x="0" y="21595"/>
                </a:lnTo>
                <a:close/>
              </a:path>
            </a:pathLst>
          </a:custGeom>
          <a:noFill/>
          <a:ln w="57150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105" name="Arc 57"/>
          <p:cNvSpPr>
            <a:spLocks/>
          </p:cNvSpPr>
          <p:nvPr/>
        </p:nvSpPr>
        <p:spPr bwMode="auto">
          <a:xfrm rot="29868" flipH="1">
            <a:off x="3130550" y="1987550"/>
            <a:ext cx="1439863" cy="1443038"/>
          </a:xfrm>
          <a:custGeom>
            <a:avLst/>
            <a:gdLst>
              <a:gd name="T0" fmla="*/ 2147483647 w 21600"/>
              <a:gd name="T1" fmla="*/ 0 h 21638"/>
              <a:gd name="T2" fmla="*/ 2147483647 w 21600"/>
              <a:gd name="T3" fmla="*/ 2147483647 h 21638"/>
              <a:gd name="T4" fmla="*/ 0 w 21600"/>
              <a:gd name="T5" fmla="*/ 2147483647 h 21638"/>
              <a:gd name="T6" fmla="*/ 0 60000 65536"/>
              <a:gd name="T7" fmla="*/ 0 60000 65536"/>
              <a:gd name="T8" fmla="*/ 0 60000 65536"/>
              <a:gd name="T9" fmla="*/ 0 w 21600"/>
              <a:gd name="T10" fmla="*/ 0 h 21638"/>
              <a:gd name="T11" fmla="*/ 21600 w 21600"/>
              <a:gd name="T12" fmla="*/ 21638 h 216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38" fill="none" extrusionOk="0">
                <a:moveTo>
                  <a:pt x="260" y="-1"/>
                </a:moveTo>
                <a:cubicBezTo>
                  <a:pt x="12087" y="141"/>
                  <a:pt x="21600" y="9770"/>
                  <a:pt x="21600" y="21598"/>
                </a:cubicBezTo>
                <a:cubicBezTo>
                  <a:pt x="21600" y="21611"/>
                  <a:pt x="21599" y="21624"/>
                  <a:pt x="21599" y="21637"/>
                </a:cubicBezTo>
              </a:path>
              <a:path w="21600" h="21638" stroke="0" extrusionOk="0">
                <a:moveTo>
                  <a:pt x="260" y="-1"/>
                </a:moveTo>
                <a:cubicBezTo>
                  <a:pt x="12087" y="141"/>
                  <a:pt x="21600" y="9770"/>
                  <a:pt x="21600" y="21598"/>
                </a:cubicBezTo>
                <a:cubicBezTo>
                  <a:pt x="21600" y="21611"/>
                  <a:pt x="21599" y="21624"/>
                  <a:pt x="21599" y="21637"/>
                </a:cubicBezTo>
                <a:lnTo>
                  <a:pt x="0" y="21598"/>
                </a:lnTo>
                <a:close/>
              </a:path>
            </a:pathLst>
          </a:custGeom>
          <a:noFill/>
          <a:ln w="57150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106" name="Arc 58"/>
          <p:cNvSpPr>
            <a:spLocks/>
          </p:cNvSpPr>
          <p:nvPr/>
        </p:nvSpPr>
        <p:spPr bwMode="auto">
          <a:xfrm rot="16080353" flipH="1">
            <a:off x="3116263" y="3438525"/>
            <a:ext cx="1487487" cy="1439863"/>
          </a:xfrm>
          <a:custGeom>
            <a:avLst/>
            <a:gdLst>
              <a:gd name="T0" fmla="*/ 0 w 22316"/>
              <a:gd name="T1" fmla="*/ 2147483647 h 21600"/>
              <a:gd name="T2" fmla="*/ 2147483647 w 22316"/>
              <a:gd name="T3" fmla="*/ 2147483647 h 21600"/>
              <a:gd name="T4" fmla="*/ 2147483647 w 22316"/>
              <a:gd name="T5" fmla="*/ 2147483647 h 21600"/>
              <a:gd name="T6" fmla="*/ 0 60000 65536"/>
              <a:gd name="T7" fmla="*/ 0 60000 65536"/>
              <a:gd name="T8" fmla="*/ 0 60000 65536"/>
              <a:gd name="T9" fmla="*/ 0 w 22316"/>
              <a:gd name="T10" fmla="*/ 0 h 21600"/>
              <a:gd name="T11" fmla="*/ 22316 w 2231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16" h="21600" fill="none" extrusionOk="0">
                <a:moveTo>
                  <a:pt x="-1" y="11"/>
                </a:moveTo>
                <a:cubicBezTo>
                  <a:pt x="238" y="3"/>
                  <a:pt x="477" y="-1"/>
                  <a:pt x="716" y="0"/>
                </a:cubicBezTo>
                <a:cubicBezTo>
                  <a:pt x="12600" y="0"/>
                  <a:pt x="22252" y="9601"/>
                  <a:pt x="22315" y="21486"/>
                </a:cubicBezTo>
              </a:path>
              <a:path w="22316" h="21600" stroke="0" extrusionOk="0">
                <a:moveTo>
                  <a:pt x="-1" y="11"/>
                </a:moveTo>
                <a:cubicBezTo>
                  <a:pt x="238" y="3"/>
                  <a:pt x="477" y="-1"/>
                  <a:pt x="716" y="0"/>
                </a:cubicBezTo>
                <a:cubicBezTo>
                  <a:pt x="12600" y="0"/>
                  <a:pt x="22252" y="9601"/>
                  <a:pt x="22315" y="21486"/>
                </a:cubicBezTo>
                <a:lnTo>
                  <a:pt x="716" y="21600"/>
                </a:lnTo>
                <a:close/>
              </a:path>
            </a:pathLst>
          </a:custGeom>
          <a:noFill/>
          <a:ln w="57150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108" name="Arc 60"/>
          <p:cNvSpPr>
            <a:spLocks/>
          </p:cNvSpPr>
          <p:nvPr/>
        </p:nvSpPr>
        <p:spPr bwMode="auto">
          <a:xfrm rot="10773014" flipH="1">
            <a:off x="4556125" y="3429000"/>
            <a:ext cx="1481138" cy="1439863"/>
          </a:xfrm>
          <a:custGeom>
            <a:avLst/>
            <a:gdLst>
              <a:gd name="T0" fmla="*/ 0 w 22216"/>
              <a:gd name="T1" fmla="*/ 2147483647 h 21600"/>
              <a:gd name="T2" fmla="*/ 2147483647 w 22216"/>
              <a:gd name="T3" fmla="*/ 2147483647 h 21600"/>
              <a:gd name="T4" fmla="*/ 2147483647 w 22216"/>
              <a:gd name="T5" fmla="*/ 2147483647 h 21600"/>
              <a:gd name="T6" fmla="*/ 0 60000 65536"/>
              <a:gd name="T7" fmla="*/ 0 60000 65536"/>
              <a:gd name="T8" fmla="*/ 0 60000 65536"/>
              <a:gd name="T9" fmla="*/ 0 w 22216"/>
              <a:gd name="T10" fmla="*/ 0 h 21600"/>
              <a:gd name="T11" fmla="*/ 22216 w 2221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16" h="21600" fill="none" extrusionOk="0">
                <a:moveTo>
                  <a:pt x="-1" y="8"/>
                </a:moveTo>
                <a:cubicBezTo>
                  <a:pt x="205" y="2"/>
                  <a:pt x="410" y="-1"/>
                  <a:pt x="616" y="0"/>
                </a:cubicBezTo>
                <a:cubicBezTo>
                  <a:pt x="12500" y="0"/>
                  <a:pt x="22152" y="9601"/>
                  <a:pt x="22215" y="21486"/>
                </a:cubicBezTo>
              </a:path>
              <a:path w="22216" h="21600" stroke="0" extrusionOk="0">
                <a:moveTo>
                  <a:pt x="-1" y="8"/>
                </a:moveTo>
                <a:cubicBezTo>
                  <a:pt x="205" y="2"/>
                  <a:pt x="410" y="-1"/>
                  <a:pt x="616" y="0"/>
                </a:cubicBezTo>
                <a:cubicBezTo>
                  <a:pt x="12500" y="0"/>
                  <a:pt x="22152" y="9601"/>
                  <a:pt x="22215" y="21486"/>
                </a:cubicBezTo>
                <a:lnTo>
                  <a:pt x="616" y="21600"/>
                </a:lnTo>
                <a:close/>
              </a:path>
            </a:pathLst>
          </a:custGeom>
          <a:noFill/>
          <a:ln w="57150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Формула" r:id="rId5" imgW="114151" imgH="215619" progId="Equation.3">
                  <p:embed/>
                </p:oleObj>
              </mc:Choice>
              <mc:Fallback>
                <p:oleObj name="Формула" r:id="rId5" imgW="114151" imgH="215619" progId="Equation.3">
                  <p:embed/>
                  <p:pic>
                    <p:nvPicPr>
                      <p:cNvPr id="0" name="Picture 10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8" name="Object 4"/>
          <p:cNvGraphicFramePr>
            <a:graphicFrameLocks noChangeAspect="1"/>
          </p:cNvGraphicFramePr>
          <p:nvPr/>
        </p:nvGraphicFramePr>
        <p:xfrm>
          <a:off x="223838" y="5129213"/>
          <a:ext cx="220662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Формула" r:id="rId7" imgW="1485900" imgH="393700" progId="Equation.3">
                  <p:embed/>
                </p:oleObj>
              </mc:Choice>
              <mc:Fallback>
                <p:oleObj name="Формула" r:id="rId7" imgW="1485900" imgH="393700" progId="Equation.3">
                  <p:embed/>
                  <p:pic>
                    <p:nvPicPr>
                      <p:cNvPr id="0" name="Picture 10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5129213"/>
                        <a:ext cx="2206625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" name="Object 5"/>
          <p:cNvGraphicFramePr>
            <a:graphicFrameLocks noChangeAspect="1"/>
          </p:cNvGraphicFramePr>
          <p:nvPr/>
        </p:nvGraphicFramePr>
        <p:xfrm>
          <a:off x="6069013" y="5907088"/>
          <a:ext cx="1246187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Формула" r:id="rId9" imgW="774364" imgH="393529" progId="Equation.3">
                  <p:embed/>
                </p:oleObj>
              </mc:Choice>
              <mc:Fallback>
                <p:oleObj name="Формула" r:id="rId9" imgW="774364" imgH="393529" progId="Equation.3">
                  <p:embed/>
                  <p:pic>
                    <p:nvPicPr>
                      <p:cNvPr id="0" name="Picture 10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9013" y="5907088"/>
                        <a:ext cx="1246187" cy="63341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0" name="Object 6"/>
          <p:cNvGraphicFramePr>
            <a:graphicFrameLocks noChangeAspect="1"/>
          </p:cNvGraphicFramePr>
          <p:nvPr/>
        </p:nvGraphicFramePr>
        <p:xfrm>
          <a:off x="7581900" y="5913438"/>
          <a:ext cx="1331913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Формула" r:id="rId11" imgW="850531" imgH="393529" progId="Equation.3">
                  <p:embed/>
                </p:oleObj>
              </mc:Choice>
              <mc:Fallback>
                <p:oleObj name="Формула" r:id="rId11" imgW="850531" imgH="393529" progId="Equation.3">
                  <p:embed/>
                  <p:pic>
                    <p:nvPicPr>
                      <p:cNvPr id="0" name="Picture 10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1900" y="5913438"/>
                        <a:ext cx="1331913" cy="6159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1" name="Object 7"/>
          <p:cNvGraphicFramePr>
            <a:graphicFrameLocks noChangeAspect="1"/>
          </p:cNvGraphicFramePr>
          <p:nvPr/>
        </p:nvGraphicFramePr>
        <p:xfrm>
          <a:off x="342900" y="5737225"/>
          <a:ext cx="29241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Формула" r:id="rId13" imgW="1739900" imgH="533400" progId="Equation.3">
                  <p:embed/>
                </p:oleObj>
              </mc:Choice>
              <mc:Fallback>
                <p:oleObj name="Формула" r:id="rId13" imgW="1739900" imgH="533400" progId="Equation.3">
                  <p:embed/>
                  <p:pic>
                    <p:nvPicPr>
                      <p:cNvPr id="0" name="Picture 10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5737225"/>
                        <a:ext cx="2924175" cy="8985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2" name="Line 74"/>
          <p:cNvSpPr>
            <a:spLocks noChangeShapeType="1"/>
          </p:cNvSpPr>
          <p:nvPr/>
        </p:nvSpPr>
        <p:spPr bwMode="auto">
          <a:xfrm flipV="1">
            <a:off x="4572000" y="2205038"/>
            <a:ext cx="0" cy="1223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23" name="Line 75"/>
          <p:cNvSpPr>
            <a:spLocks noChangeShapeType="1"/>
          </p:cNvSpPr>
          <p:nvPr/>
        </p:nvSpPr>
        <p:spPr bwMode="auto">
          <a:xfrm>
            <a:off x="4572000" y="3429000"/>
            <a:ext cx="792163" cy="0"/>
          </a:xfrm>
          <a:prstGeom prst="line">
            <a:avLst/>
          </a:prstGeom>
          <a:noFill/>
          <a:ln w="38100">
            <a:solidFill>
              <a:srgbClr val="1D03D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2125" name="Object 8"/>
          <p:cNvGraphicFramePr>
            <a:graphicFrameLocks noChangeAspect="1"/>
          </p:cNvGraphicFramePr>
          <p:nvPr/>
        </p:nvGraphicFramePr>
        <p:xfrm>
          <a:off x="211138" y="4144963"/>
          <a:ext cx="274320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Формула" r:id="rId15" imgW="1879600" imgH="609600" progId="Equation.3">
                  <p:embed/>
                </p:oleObj>
              </mc:Choice>
              <mc:Fallback>
                <p:oleObj name="Формула" r:id="rId15" imgW="1879600" imgH="609600" progId="Equation.3">
                  <p:embed/>
                  <p:pic>
                    <p:nvPicPr>
                      <p:cNvPr id="0" name="Picture 10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4144963"/>
                        <a:ext cx="2743200" cy="88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1" name="Text Box 78"/>
          <p:cNvSpPr txBox="1">
            <a:spLocks noChangeArrowheads="1"/>
          </p:cNvSpPr>
          <p:nvPr/>
        </p:nvSpPr>
        <p:spPr bwMode="auto">
          <a:xfrm>
            <a:off x="1908175" y="3933825"/>
            <a:ext cx="198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128" name="Line 80"/>
          <p:cNvSpPr>
            <a:spLocks noChangeShapeType="1"/>
          </p:cNvSpPr>
          <p:nvPr/>
        </p:nvSpPr>
        <p:spPr bwMode="auto">
          <a:xfrm flipV="1">
            <a:off x="6008688" y="898525"/>
            <a:ext cx="26987" cy="463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73" name="Line 82"/>
          <p:cNvSpPr>
            <a:spLocks noChangeShapeType="1"/>
          </p:cNvSpPr>
          <p:nvPr/>
        </p:nvSpPr>
        <p:spPr bwMode="auto">
          <a:xfrm>
            <a:off x="5324475" y="22590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31" name="Line 83"/>
          <p:cNvSpPr>
            <a:spLocks noChangeShapeType="1"/>
          </p:cNvSpPr>
          <p:nvPr/>
        </p:nvSpPr>
        <p:spPr bwMode="auto">
          <a:xfrm flipV="1">
            <a:off x="5365750" y="1182688"/>
            <a:ext cx="644525" cy="1036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32" name="Text Box 84"/>
          <p:cNvSpPr txBox="1">
            <a:spLocks noChangeArrowheads="1"/>
          </p:cNvSpPr>
          <p:nvPr/>
        </p:nvSpPr>
        <p:spPr bwMode="auto">
          <a:xfrm>
            <a:off x="6059488" y="11318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solidFill>
                  <a:prstClr val="black"/>
                </a:solidFill>
                <a:latin typeface="Calibri" pitchFamily="34" charset="0"/>
              </a:rPr>
              <a:t>C</a:t>
            </a:r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133" name="Text Box 85"/>
          <p:cNvSpPr txBox="1">
            <a:spLocks noChangeArrowheads="1"/>
          </p:cNvSpPr>
          <p:nvPr/>
        </p:nvSpPr>
        <p:spPr bwMode="auto">
          <a:xfrm>
            <a:off x="5734050" y="3402013"/>
            <a:ext cx="249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  <a:latin typeface="Calibri" pitchFamily="34" charset="0"/>
              </a:rPr>
              <a:t>К</a:t>
            </a:r>
          </a:p>
        </p:txBody>
      </p:sp>
      <p:graphicFrame>
        <p:nvGraphicFramePr>
          <p:cNvPr id="2135" name="Object 9"/>
          <p:cNvGraphicFramePr>
            <a:graphicFrameLocks noChangeAspect="1"/>
          </p:cNvGraphicFramePr>
          <p:nvPr/>
        </p:nvGraphicFramePr>
        <p:xfrm>
          <a:off x="6546850" y="3827463"/>
          <a:ext cx="22161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name="Формула" r:id="rId17" imgW="1447800" imgH="609600" progId="Equation.3">
                  <p:embed/>
                </p:oleObj>
              </mc:Choice>
              <mc:Fallback>
                <p:oleObj name="Формула" r:id="rId17" imgW="1447800" imgH="609600" progId="Equation.3">
                  <p:embed/>
                  <p:pic>
                    <p:nvPicPr>
                      <p:cNvPr id="0" name="Picture 10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3827463"/>
                        <a:ext cx="2216150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6" name="Line 88"/>
          <p:cNvSpPr>
            <a:spLocks noChangeShapeType="1"/>
          </p:cNvSpPr>
          <p:nvPr/>
        </p:nvSpPr>
        <p:spPr bwMode="auto">
          <a:xfrm flipV="1">
            <a:off x="2406650" y="1954213"/>
            <a:ext cx="42735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2138" name="Object 10"/>
          <p:cNvGraphicFramePr>
            <a:graphicFrameLocks noChangeAspect="1"/>
          </p:cNvGraphicFramePr>
          <p:nvPr/>
        </p:nvGraphicFramePr>
        <p:xfrm>
          <a:off x="6078538" y="917575"/>
          <a:ext cx="51911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name="Формула" r:id="rId19" imgW="279158" imgH="177646" progId="Equation.3">
                  <p:embed/>
                </p:oleObj>
              </mc:Choice>
              <mc:Fallback>
                <p:oleObj name="Формула" r:id="rId19" imgW="279158" imgH="177646" progId="Equation.3">
                  <p:embed/>
                  <p:pic>
                    <p:nvPicPr>
                      <p:cNvPr id="0" name="Picture 10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8538" y="917575"/>
                        <a:ext cx="519112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9" name="Line 91"/>
          <p:cNvSpPr>
            <a:spLocks noChangeShapeType="1"/>
          </p:cNvSpPr>
          <p:nvPr/>
        </p:nvSpPr>
        <p:spPr bwMode="auto">
          <a:xfrm flipV="1">
            <a:off x="6021388" y="1173163"/>
            <a:ext cx="0" cy="2255837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41" name="Arc 93"/>
          <p:cNvSpPr>
            <a:spLocks/>
          </p:cNvSpPr>
          <p:nvPr/>
        </p:nvSpPr>
        <p:spPr bwMode="auto">
          <a:xfrm>
            <a:off x="4724400" y="3170238"/>
            <a:ext cx="182563" cy="2587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graphicFrame>
        <p:nvGraphicFramePr>
          <p:cNvPr id="2142" name="Object 11"/>
          <p:cNvGraphicFramePr>
            <a:graphicFrameLocks noChangeAspect="1"/>
          </p:cNvGraphicFramePr>
          <p:nvPr/>
        </p:nvGraphicFramePr>
        <p:xfrm>
          <a:off x="4895850" y="2943225"/>
          <a:ext cx="31908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name="Формула" r:id="rId21" imgW="152334" imgH="139639" progId="Equation.3">
                  <p:embed/>
                </p:oleObj>
              </mc:Choice>
              <mc:Fallback>
                <p:oleObj name="Формула" r:id="rId21" imgW="152334" imgH="139639" progId="Equation.3">
                  <p:embed/>
                  <p:pic>
                    <p:nvPicPr>
                      <p:cNvPr id="0" name="Picture 10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2943225"/>
                        <a:ext cx="319088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3" name="Text Box 95"/>
          <p:cNvSpPr txBox="1">
            <a:spLocks noChangeArrowheads="1"/>
          </p:cNvSpPr>
          <p:nvPr/>
        </p:nvSpPr>
        <p:spPr bwMode="auto">
          <a:xfrm>
            <a:off x="4210050" y="1990725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  <a:latin typeface="Calibri" pitchFamily="34" charset="0"/>
              </a:rPr>
              <a:t>М</a:t>
            </a:r>
          </a:p>
        </p:txBody>
      </p:sp>
      <p:sp>
        <p:nvSpPr>
          <p:cNvPr id="2144" name="Line 96"/>
          <p:cNvSpPr>
            <a:spLocks noChangeShapeType="1"/>
          </p:cNvSpPr>
          <p:nvPr/>
        </p:nvSpPr>
        <p:spPr bwMode="auto">
          <a:xfrm>
            <a:off x="5526088" y="1976438"/>
            <a:ext cx="0" cy="145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45" name="Text Box 97"/>
          <p:cNvSpPr txBox="1">
            <a:spLocks noChangeArrowheads="1"/>
          </p:cNvSpPr>
          <p:nvPr/>
        </p:nvSpPr>
        <p:spPr bwMode="auto">
          <a:xfrm>
            <a:off x="5394325" y="33909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solidFill>
                  <a:prstClr val="black"/>
                </a:solidFill>
                <a:latin typeface="Calibri" pitchFamily="34" charset="0"/>
              </a:rPr>
              <a:t>N</a:t>
            </a:r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146" name="Text Box 98"/>
          <p:cNvSpPr txBox="1">
            <a:spLocks noChangeArrowheads="1"/>
          </p:cNvSpPr>
          <p:nvPr/>
        </p:nvSpPr>
        <p:spPr bwMode="auto">
          <a:xfrm>
            <a:off x="5299075" y="1585913"/>
            <a:ext cx="312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  <a:latin typeface="Calibri" pitchFamily="34" charset="0"/>
              </a:rPr>
              <a:t>Д</a:t>
            </a:r>
          </a:p>
        </p:txBody>
      </p:sp>
      <p:graphicFrame>
        <p:nvGraphicFramePr>
          <p:cNvPr id="2147" name="Object 12"/>
          <p:cNvGraphicFramePr>
            <a:graphicFrameLocks noChangeAspect="1"/>
          </p:cNvGraphicFramePr>
          <p:nvPr/>
        </p:nvGraphicFramePr>
        <p:xfrm>
          <a:off x="6542088" y="4846638"/>
          <a:ext cx="26019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Формула" r:id="rId23" imgW="1892300" imgH="609600" progId="Equation.3">
                  <p:embed/>
                </p:oleObj>
              </mc:Choice>
              <mc:Fallback>
                <p:oleObj name="Формула" r:id="rId23" imgW="1892300" imgH="609600" progId="Equation.3">
                  <p:embed/>
                  <p:pic>
                    <p:nvPicPr>
                      <p:cNvPr id="0" name="Picture 10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2088" y="4846638"/>
                        <a:ext cx="260191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8" name="Text Box 100"/>
          <p:cNvSpPr txBox="1">
            <a:spLocks noChangeArrowheads="1"/>
          </p:cNvSpPr>
          <p:nvPr/>
        </p:nvSpPr>
        <p:spPr bwMode="auto">
          <a:xfrm>
            <a:off x="4546600" y="1652588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solidFill>
                  <a:prstClr val="black"/>
                </a:solidFill>
                <a:latin typeface="Calibri" pitchFamily="34" charset="0"/>
              </a:rPr>
              <a:t>F</a:t>
            </a:r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149" name="Line 101"/>
          <p:cNvSpPr>
            <a:spLocks noChangeShapeType="1"/>
          </p:cNvSpPr>
          <p:nvPr/>
        </p:nvSpPr>
        <p:spPr bwMode="auto">
          <a:xfrm>
            <a:off x="4556125" y="1955800"/>
            <a:ext cx="965200" cy="4763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2151" name="Object 13"/>
          <p:cNvGraphicFramePr>
            <a:graphicFrameLocks noChangeAspect="1"/>
          </p:cNvGraphicFramePr>
          <p:nvPr/>
        </p:nvGraphicFramePr>
        <p:xfrm>
          <a:off x="6367463" y="1617663"/>
          <a:ext cx="6191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Формула" r:id="rId25" imgW="342603" imgH="177646" progId="Equation.3">
                  <p:embed/>
                </p:oleObj>
              </mc:Choice>
              <mc:Fallback>
                <p:oleObj name="Формула" r:id="rId25" imgW="342603" imgH="177646" progId="Equation.3">
                  <p:embed/>
                  <p:pic>
                    <p:nvPicPr>
                      <p:cNvPr id="0" name="Picture 10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7463" y="1617663"/>
                        <a:ext cx="61912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6" name="Text Box 104"/>
          <p:cNvSpPr txBox="1">
            <a:spLocks noChangeArrowheads="1"/>
          </p:cNvSpPr>
          <p:nvPr/>
        </p:nvSpPr>
        <p:spPr bwMode="auto">
          <a:xfrm>
            <a:off x="4251325" y="1600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087" name="Text Box 105"/>
          <p:cNvSpPr txBox="1">
            <a:spLocks noChangeArrowheads="1"/>
          </p:cNvSpPr>
          <p:nvPr/>
        </p:nvSpPr>
        <p:spPr bwMode="auto">
          <a:xfrm>
            <a:off x="4546600" y="4867275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  <a:latin typeface="Calibri" pitchFamily="34" charset="0"/>
              </a:rPr>
              <a:t>-1</a:t>
            </a:r>
          </a:p>
        </p:txBody>
      </p:sp>
      <p:sp>
        <p:nvSpPr>
          <p:cNvPr id="1088" name="Text Box 106"/>
          <p:cNvSpPr txBox="1">
            <a:spLocks noChangeArrowheads="1"/>
          </p:cNvSpPr>
          <p:nvPr/>
        </p:nvSpPr>
        <p:spPr bwMode="auto">
          <a:xfrm>
            <a:off x="2770188" y="3419475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  <a:latin typeface="Calibri" pitchFamily="34" charset="0"/>
              </a:rPr>
              <a:t>-1</a:t>
            </a:r>
          </a:p>
        </p:txBody>
      </p:sp>
      <p:sp>
        <p:nvSpPr>
          <p:cNvPr id="1089" name="Text Box 107"/>
          <p:cNvSpPr txBox="1">
            <a:spLocks noChangeArrowheads="1"/>
          </p:cNvSpPr>
          <p:nvPr/>
        </p:nvSpPr>
        <p:spPr bwMode="auto">
          <a:xfrm>
            <a:off x="5965825" y="31035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  <a:latin typeface="Calibri" pitchFamily="34" charset="0"/>
              </a:rPr>
              <a:t>1</a:t>
            </a:r>
          </a:p>
        </p:txBody>
      </p:sp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" name="Формула" r:id="rId27" imgW="114151" imgH="215619" progId="Equation.3">
                  <p:embed/>
                </p:oleObj>
              </mc:Choice>
              <mc:Fallback>
                <p:oleObj name="Формула" r:id="rId27" imgW="114151" imgH="215619" progId="Equation.3">
                  <p:embed/>
                  <p:pic>
                    <p:nvPicPr>
                      <p:cNvPr id="0" name="Picture 10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Rectangl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266019"/>
              </p:ext>
            </p:extLst>
          </p:nvPr>
        </p:nvGraphicFramePr>
        <p:xfrm>
          <a:off x="4238625" y="3082925"/>
          <a:ext cx="665163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Equation" r:id="rId28" imgW="114120" imgH="177480" progId="">
                  <p:embed/>
                </p:oleObj>
              </mc:Choice>
              <mc:Fallback>
                <p:oleObj name="Equation" r:id="rId28" imgW="114120" imgH="177480" progId="">
                  <p:embed/>
                  <p:pic>
                    <p:nvPicPr>
                      <p:cNvPr id="0" name="Picture 1020"/>
                      <p:cNvPicPr>
                        <a:picLocks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25" y="3082925"/>
                        <a:ext cx="665163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2" name="Формула" r:id="rId30" imgW="114151" imgH="215619" progId="Equation.3">
                  <p:embed/>
                </p:oleObj>
              </mc:Choice>
              <mc:Fallback>
                <p:oleObj name="Формула" r:id="rId30" imgW="114151" imgH="215619" progId="Equation.3">
                  <p:embed/>
                  <p:pic>
                    <p:nvPicPr>
                      <p:cNvPr id="0" name="Picture 10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9" name="Text Box 111"/>
          <p:cNvSpPr txBox="1">
            <a:spLocks noChangeArrowheads="1"/>
          </p:cNvSpPr>
          <p:nvPr/>
        </p:nvSpPr>
        <p:spPr bwMode="auto">
          <a:xfrm>
            <a:off x="4052888" y="1306513"/>
            <a:ext cx="53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  <a:latin typeface="Calibri" pitchFamily="34" charset="0"/>
              </a:rPr>
              <a:t>90</a:t>
            </a:r>
            <a:r>
              <a:rPr lang="en-US" altLang="ru-RU">
                <a:solidFill>
                  <a:prstClr val="black"/>
                </a:solidFill>
                <a:latin typeface="Calibri" pitchFamily="34" charset="0"/>
                <a:cs typeface="Arial" charset="0"/>
              </a:rPr>
              <a:t>°</a:t>
            </a:r>
          </a:p>
        </p:txBody>
      </p:sp>
      <p:sp>
        <p:nvSpPr>
          <p:cNvPr id="2160" name="Text Box 112"/>
          <p:cNvSpPr txBox="1">
            <a:spLocks noChangeArrowheads="1"/>
          </p:cNvSpPr>
          <p:nvPr/>
        </p:nvSpPr>
        <p:spPr bwMode="auto">
          <a:xfrm>
            <a:off x="2377083" y="3088076"/>
            <a:ext cx="657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Calibri" pitchFamily="34" charset="0"/>
              </a:rPr>
              <a:t>180</a:t>
            </a:r>
            <a:r>
              <a:rPr lang="en-US" altLang="ru-RU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°</a:t>
            </a:r>
          </a:p>
        </p:txBody>
      </p:sp>
      <p:sp>
        <p:nvSpPr>
          <p:cNvPr id="1092" name="Text Box 114"/>
          <p:cNvSpPr txBox="1">
            <a:spLocks noChangeArrowheads="1"/>
          </p:cNvSpPr>
          <p:nvPr/>
        </p:nvSpPr>
        <p:spPr bwMode="auto">
          <a:xfrm>
            <a:off x="4581525" y="5065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93" name="Text Box 115"/>
          <p:cNvSpPr txBox="1">
            <a:spLocks noChangeArrowheads="1"/>
          </p:cNvSpPr>
          <p:nvPr/>
        </p:nvSpPr>
        <p:spPr bwMode="auto">
          <a:xfrm>
            <a:off x="4676775" y="53070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164" name="Text Box 116"/>
          <p:cNvSpPr txBox="1">
            <a:spLocks noChangeArrowheads="1"/>
          </p:cNvSpPr>
          <p:nvPr/>
        </p:nvSpPr>
        <p:spPr bwMode="auto">
          <a:xfrm>
            <a:off x="3963988" y="4938713"/>
            <a:ext cx="657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  <a:latin typeface="Calibri" pitchFamily="34" charset="0"/>
              </a:rPr>
              <a:t>270</a:t>
            </a:r>
            <a:r>
              <a:rPr lang="en-US" altLang="ru-RU">
                <a:solidFill>
                  <a:prstClr val="black"/>
                </a:solidFill>
                <a:latin typeface="Calibri" pitchFamily="34" charset="0"/>
                <a:cs typeface="Arial" charset="0"/>
              </a:rPr>
              <a:t>°</a:t>
            </a:r>
          </a:p>
        </p:txBody>
      </p:sp>
      <p:sp>
        <p:nvSpPr>
          <p:cNvPr id="2166" name="Text Box 118"/>
          <p:cNvSpPr txBox="1">
            <a:spLocks noChangeArrowheads="1"/>
          </p:cNvSpPr>
          <p:nvPr/>
        </p:nvSpPr>
        <p:spPr bwMode="auto">
          <a:xfrm>
            <a:off x="6008688" y="3465513"/>
            <a:ext cx="657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  <a:latin typeface="Calibri" pitchFamily="34" charset="0"/>
              </a:rPr>
              <a:t>360</a:t>
            </a:r>
            <a:r>
              <a:rPr lang="en-US" altLang="ru-RU">
                <a:solidFill>
                  <a:prstClr val="black"/>
                </a:solidFill>
                <a:latin typeface="Calibri" pitchFamily="34" charset="0"/>
                <a:cs typeface="Arial" charset="0"/>
              </a:rPr>
              <a:t>°</a:t>
            </a:r>
          </a:p>
        </p:txBody>
      </p:sp>
    </p:spTree>
    <p:extLst>
      <p:ext uri="{BB962C8B-B14F-4D97-AF65-F5344CB8AC3E}">
        <p14:creationId xmlns:p14="http://schemas.microsoft.com/office/powerpoint/2010/main" val="1882817071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000"/>
                                        <p:tgtEl>
                                          <p:spTgt spid="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0"/>
                                        <p:tgtEl>
                                          <p:spTgt spid="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0"/>
                                        <p:tgtEl>
                                          <p:spTgt spid="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/>
      <p:bldP spid="2061" grpId="0"/>
      <p:bldP spid="2062" grpId="0"/>
      <p:bldP spid="2063" grpId="0" animBg="1"/>
      <p:bldP spid="2" grpId="0" animBg="1"/>
      <p:bldP spid="2078" grpId="0"/>
      <p:bldP spid="2082" grpId="0"/>
      <p:bldP spid="2096" grpId="0"/>
      <p:bldP spid="2103" grpId="0" animBg="1"/>
      <p:bldP spid="2104" grpId="0" animBg="1"/>
      <p:bldP spid="2105" grpId="0" animBg="1"/>
      <p:bldP spid="2106" grpId="0" animBg="1"/>
      <p:bldP spid="2108" grpId="0" animBg="1"/>
      <p:bldP spid="2122" grpId="0" animBg="1"/>
      <p:bldP spid="2123" grpId="0" animBg="1"/>
      <p:bldP spid="2128" grpId="0" animBg="1"/>
      <p:bldP spid="2131" grpId="0" animBg="1"/>
      <p:bldP spid="2132" grpId="0"/>
      <p:bldP spid="2133" grpId="0"/>
      <p:bldP spid="2136" grpId="0" animBg="1"/>
      <p:bldP spid="2139" grpId="0" animBg="1"/>
      <p:bldP spid="2141" grpId="0" animBg="1"/>
      <p:bldP spid="2143" grpId="0"/>
      <p:bldP spid="2144" grpId="0" animBg="1"/>
      <p:bldP spid="2145" grpId="0"/>
      <p:bldP spid="2146" grpId="0"/>
      <p:bldP spid="2148" grpId="0"/>
      <p:bldP spid="2149" grpId="0" animBg="1"/>
      <p:bldP spid="2159" grpId="0"/>
      <p:bldP spid="2160" grpId="0"/>
      <p:bldP spid="2164" grpId="0"/>
      <p:bldP spid="21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WordArt 6"/>
          <p:cNvSpPr>
            <a:spLocks noChangeArrowheads="1" noChangeShapeType="1" noTextEdit="1"/>
          </p:cNvSpPr>
          <p:nvPr/>
        </p:nvSpPr>
        <p:spPr bwMode="auto">
          <a:xfrm>
            <a:off x="828675" y="88900"/>
            <a:ext cx="7380288" cy="877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10" dirty="0">
                <a:ln w="11430">
                  <a:solidFill>
                    <a:srgbClr val="C0504D">
                      <a:lumMod val="75000"/>
                    </a:srgb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Значения синуса, косинуса, тангенса и котангенса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10" dirty="0">
                <a:ln w="11430">
                  <a:solidFill>
                    <a:srgbClr val="C0504D">
                      <a:lumMod val="75000"/>
                    </a:srgb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для некоторых углов.</a:t>
            </a:r>
          </a:p>
        </p:txBody>
      </p:sp>
      <p:sp>
        <p:nvSpPr>
          <p:cNvPr id="2118" name="Line 7"/>
          <p:cNvSpPr>
            <a:spLocks noChangeShapeType="1"/>
          </p:cNvSpPr>
          <p:nvPr/>
        </p:nvSpPr>
        <p:spPr bwMode="auto">
          <a:xfrm flipH="1" flipV="1">
            <a:off x="4541838" y="1431925"/>
            <a:ext cx="14287" cy="5213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19" name="Line 8"/>
          <p:cNvSpPr>
            <a:spLocks noChangeShapeType="1"/>
          </p:cNvSpPr>
          <p:nvPr/>
        </p:nvSpPr>
        <p:spPr bwMode="auto">
          <a:xfrm>
            <a:off x="1782763" y="4114800"/>
            <a:ext cx="5851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20" name="Oval 9"/>
          <p:cNvSpPr>
            <a:spLocks noChangeArrowheads="1"/>
          </p:cNvSpPr>
          <p:nvPr/>
        </p:nvSpPr>
        <p:spPr bwMode="auto">
          <a:xfrm>
            <a:off x="2349500" y="1963738"/>
            <a:ext cx="4341813" cy="4313237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121" name="Text Box 10"/>
          <p:cNvSpPr txBox="1">
            <a:spLocks noChangeArrowheads="1"/>
          </p:cNvSpPr>
          <p:nvPr/>
        </p:nvSpPr>
        <p:spPr bwMode="auto">
          <a:xfrm>
            <a:off x="6673850" y="41513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22" name="Text Box 11"/>
          <p:cNvSpPr txBox="1">
            <a:spLocks noChangeArrowheads="1"/>
          </p:cNvSpPr>
          <p:nvPr/>
        </p:nvSpPr>
        <p:spPr bwMode="auto">
          <a:xfrm>
            <a:off x="4556125" y="15605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23" name="Text Box 14"/>
          <p:cNvSpPr txBox="1">
            <a:spLocks noChangeArrowheads="1"/>
          </p:cNvSpPr>
          <p:nvPr/>
        </p:nvSpPr>
        <p:spPr bwMode="auto">
          <a:xfrm>
            <a:off x="2025650" y="4075113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  <a:latin typeface="Calibri" pitchFamily="34" charset="0"/>
              </a:rPr>
              <a:t>-1</a:t>
            </a:r>
          </a:p>
        </p:txBody>
      </p:sp>
      <p:sp>
        <p:nvSpPr>
          <p:cNvPr id="2124" name="Text Box 16"/>
          <p:cNvSpPr txBox="1">
            <a:spLocks noChangeArrowheads="1"/>
          </p:cNvSpPr>
          <p:nvPr/>
        </p:nvSpPr>
        <p:spPr bwMode="auto">
          <a:xfrm>
            <a:off x="4251325" y="6251575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  <a:latin typeface="Calibri" pitchFamily="34" charset="0"/>
              </a:rPr>
              <a:t>-1</a:t>
            </a:r>
          </a:p>
        </p:txBody>
      </p:sp>
      <p:sp>
        <p:nvSpPr>
          <p:cNvPr id="57364" name="Line 20"/>
          <p:cNvSpPr>
            <a:spLocks noChangeShapeType="1"/>
          </p:cNvSpPr>
          <p:nvPr/>
        </p:nvSpPr>
        <p:spPr bwMode="auto">
          <a:xfrm flipV="1">
            <a:off x="3028950" y="2609850"/>
            <a:ext cx="3052763" cy="3022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365" name="Line 21"/>
          <p:cNvSpPr>
            <a:spLocks noChangeShapeType="1"/>
          </p:cNvSpPr>
          <p:nvPr/>
        </p:nvSpPr>
        <p:spPr bwMode="auto">
          <a:xfrm>
            <a:off x="3000375" y="2573338"/>
            <a:ext cx="3067050" cy="30495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366" name="Line 22"/>
          <p:cNvSpPr>
            <a:spLocks noChangeShapeType="1"/>
          </p:cNvSpPr>
          <p:nvPr/>
        </p:nvSpPr>
        <p:spPr bwMode="auto">
          <a:xfrm flipH="1">
            <a:off x="2632075" y="3043238"/>
            <a:ext cx="3763963" cy="2193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367" name="Line 23"/>
          <p:cNvSpPr>
            <a:spLocks noChangeShapeType="1"/>
          </p:cNvSpPr>
          <p:nvPr/>
        </p:nvSpPr>
        <p:spPr bwMode="auto">
          <a:xfrm>
            <a:off x="2620963" y="3006725"/>
            <a:ext cx="3746500" cy="21812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368" name="Line 24"/>
          <p:cNvSpPr>
            <a:spLocks noChangeShapeType="1"/>
          </p:cNvSpPr>
          <p:nvPr/>
        </p:nvSpPr>
        <p:spPr bwMode="auto">
          <a:xfrm flipH="1">
            <a:off x="3398838" y="2286000"/>
            <a:ext cx="2255837" cy="36734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369" name="Line 25"/>
          <p:cNvSpPr>
            <a:spLocks noChangeShapeType="1"/>
          </p:cNvSpPr>
          <p:nvPr/>
        </p:nvSpPr>
        <p:spPr bwMode="auto">
          <a:xfrm>
            <a:off x="3398838" y="2287588"/>
            <a:ext cx="2270125" cy="3686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370" name="Text Box 26"/>
          <p:cNvSpPr txBox="1">
            <a:spLocks noChangeArrowheads="1"/>
          </p:cNvSpPr>
          <p:nvPr/>
        </p:nvSpPr>
        <p:spPr bwMode="auto">
          <a:xfrm>
            <a:off x="6659563" y="37401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prstClr val="black"/>
                </a:solidFill>
                <a:latin typeface="Calibri" pitchFamily="34" charset="0"/>
              </a:rPr>
              <a:t>0</a:t>
            </a:r>
          </a:p>
        </p:txBody>
      </p:sp>
      <p:graphicFrame>
        <p:nvGraphicFramePr>
          <p:cNvPr id="57371" name="Object 2"/>
          <p:cNvGraphicFramePr>
            <a:graphicFrameLocks noChangeAspect="1"/>
          </p:cNvGraphicFramePr>
          <p:nvPr/>
        </p:nvGraphicFramePr>
        <p:xfrm>
          <a:off x="6719888" y="2946400"/>
          <a:ext cx="1587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" name="Формула" r:id="rId3" imgW="164957" imgH="393359" progId="Equation.3">
                  <p:embed/>
                </p:oleObj>
              </mc:Choice>
              <mc:Fallback>
                <p:oleObj name="Формула" r:id="rId3" imgW="164957" imgH="393359" progId="Equation.3">
                  <p:embed/>
                  <p:pic>
                    <p:nvPicPr>
                      <p:cNvPr id="0" name="Picture 4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9888" y="2946400"/>
                        <a:ext cx="15875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72" name="Object 3"/>
          <p:cNvGraphicFramePr>
            <a:graphicFrameLocks noChangeAspect="1"/>
          </p:cNvGraphicFramePr>
          <p:nvPr/>
        </p:nvGraphicFramePr>
        <p:xfrm>
          <a:off x="6489700" y="2173288"/>
          <a:ext cx="203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0" name="Формула" r:id="rId5" imgW="164957" imgH="393359" progId="Equation.3">
                  <p:embed/>
                </p:oleObj>
              </mc:Choice>
              <mc:Fallback>
                <p:oleObj name="Формула" r:id="rId5" imgW="164957" imgH="393359" progId="Equation.3">
                  <p:embed/>
                  <p:pic>
                    <p:nvPicPr>
                      <p:cNvPr id="0" name="Picture 4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2173288"/>
                        <a:ext cx="2032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75" name="Object 4"/>
          <p:cNvGraphicFramePr>
            <a:graphicFrameLocks noChangeAspect="1"/>
          </p:cNvGraphicFramePr>
          <p:nvPr/>
        </p:nvGraphicFramePr>
        <p:xfrm>
          <a:off x="6459538" y="2941638"/>
          <a:ext cx="30480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1" name="Формула" r:id="rId7" imgW="177646" imgH="190335" progId="Equation.3">
                  <p:embed/>
                </p:oleObj>
              </mc:Choice>
              <mc:Fallback>
                <p:oleObj name="Формула" r:id="rId7" imgW="177646" imgH="190335" progId="Equation.3">
                  <p:embed/>
                  <p:pic>
                    <p:nvPicPr>
                      <p:cNvPr id="0" name="Picture 4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538" y="2941638"/>
                        <a:ext cx="304800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83" name="Object 5"/>
          <p:cNvGraphicFramePr>
            <a:graphicFrameLocks noChangeAspect="1"/>
          </p:cNvGraphicFramePr>
          <p:nvPr/>
        </p:nvGraphicFramePr>
        <p:xfrm>
          <a:off x="2327275" y="2127250"/>
          <a:ext cx="26828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2" name="Формула" r:id="rId9" imgW="241195" imgH="393529" progId="Equation.3">
                  <p:embed/>
                </p:oleObj>
              </mc:Choice>
              <mc:Fallback>
                <p:oleObj name="Формула" r:id="rId9" imgW="241195" imgH="393529" progId="Equation.3">
                  <p:embed/>
                  <p:pic>
                    <p:nvPicPr>
                      <p:cNvPr id="0" name="Picture 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275" y="2127250"/>
                        <a:ext cx="268288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90" name="Object 6"/>
          <p:cNvGraphicFramePr>
            <a:graphicFrameLocks noChangeAspect="1"/>
          </p:cNvGraphicFramePr>
          <p:nvPr/>
        </p:nvGraphicFramePr>
        <p:xfrm>
          <a:off x="2251075" y="5213350"/>
          <a:ext cx="330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" name="Формула" r:id="rId11" imgW="329914" imgH="177646" progId="Equation.3">
                  <p:embed/>
                </p:oleObj>
              </mc:Choice>
              <mc:Fallback>
                <p:oleObj name="Формула" r:id="rId11" imgW="329914" imgH="177646" progId="Equation.3">
                  <p:embed/>
                  <p:pic>
                    <p:nvPicPr>
                      <p:cNvPr id="0" name="Picture 4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075" y="5213350"/>
                        <a:ext cx="3302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92" name="Object 7"/>
          <p:cNvGraphicFramePr>
            <a:graphicFrameLocks noChangeAspect="1"/>
          </p:cNvGraphicFramePr>
          <p:nvPr/>
        </p:nvGraphicFramePr>
        <p:xfrm>
          <a:off x="2019300" y="5176838"/>
          <a:ext cx="254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" name="Формула" r:id="rId13" imgW="253890" imgH="393529" progId="Equation.3">
                  <p:embed/>
                </p:oleObj>
              </mc:Choice>
              <mc:Fallback>
                <p:oleObj name="Формула" r:id="rId13" imgW="253890" imgH="393529" progId="Equation.3">
                  <p:embed/>
                  <p:pic>
                    <p:nvPicPr>
                      <p:cNvPr id="0" name="Picture 4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5176838"/>
                        <a:ext cx="2540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93" name="Object 8"/>
          <p:cNvGraphicFramePr>
            <a:graphicFrameLocks noChangeAspect="1"/>
          </p:cNvGraphicFramePr>
          <p:nvPr/>
        </p:nvGraphicFramePr>
        <p:xfrm>
          <a:off x="2579688" y="5664200"/>
          <a:ext cx="457200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" name="Формула" r:id="rId15" imgW="329914" imgH="177646" progId="Equation.3">
                  <p:embed/>
                </p:oleObj>
              </mc:Choice>
              <mc:Fallback>
                <p:oleObj name="Формула" r:id="rId15" imgW="329914" imgH="177646" progId="Equation.3">
                  <p:embed/>
                  <p:pic>
                    <p:nvPicPr>
                      <p:cNvPr id="0" name="Picture 4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8" y="5664200"/>
                        <a:ext cx="457200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94" name="Object 9"/>
          <p:cNvGraphicFramePr>
            <a:graphicFrameLocks noChangeAspect="1"/>
          </p:cNvGraphicFramePr>
          <p:nvPr/>
        </p:nvGraphicFramePr>
        <p:xfrm>
          <a:off x="2354263" y="5773738"/>
          <a:ext cx="2952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6" name="Формула" r:id="rId17" imgW="241195" imgH="393529" progId="Equation.3">
                  <p:embed/>
                </p:oleObj>
              </mc:Choice>
              <mc:Fallback>
                <p:oleObj name="Формула" r:id="rId17" imgW="241195" imgH="393529" progId="Equation.3">
                  <p:embed/>
                  <p:pic>
                    <p:nvPicPr>
                      <p:cNvPr id="0" name="Picture 4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5773738"/>
                        <a:ext cx="295275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95" name="Object 10"/>
          <p:cNvGraphicFramePr>
            <a:graphicFrameLocks noChangeAspect="1"/>
          </p:cNvGraphicFramePr>
          <p:nvPr/>
        </p:nvGraphicFramePr>
        <p:xfrm>
          <a:off x="3128963" y="6008688"/>
          <a:ext cx="330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7" name="Формула" r:id="rId19" imgW="329914" imgH="177646" progId="Equation.3">
                  <p:embed/>
                </p:oleObj>
              </mc:Choice>
              <mc:Fallback>
                <p:oleObj name="Формула" r:id="rId19" imgW="329914" imgH="177646" progId="Equation.3">
                  <p:embed/>
                  <p:pic>
                    <p:nvPicPr>
                      <p:cNvPr id="0" name="Picture 4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6008688"/>
                        <a:ext cx="3302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98" name="Object 11"/>
          <p:cNvGraphicFramePr>
            <a:graphicFrameLocks noChangeAspect="1"/>
          </p:cNvGraphicFramePr>
          <p:nvPr/>
        </p:nvGraphicFramePr>
        <p:xfrm>
          <a:off x="3019425" y="6108700"/>
          <a:ext cx="254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8" name="Формула" r:id="rId21" imgW="253890" imgH="393529" progId="Equation.3">
                  <p:embed/>
                </p:oleObj>
              </mc:Choice>
              <mc:Fallback>
                <p:oleObj name="Формула" r:id="rId21" imgW="253890" imgH="393529" progId="Equation.3">
                  <p:embed/>
                  <p:pic>
                    <p:nvPicPr>
                      <p:cNvPr id="0" name="Picture 4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6108700"/>
                        <a:ext cx="2540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99" name="Object 12"/>
          <p:cNvGraphicFramePr>
            <a:graphicFrameLocks noChangeAspect="1"/>
          </p:cNvGraphicFramePr>
          <p:nvPr/>
        </p:nvGraphicFramePr>
        <p:xfrm>
          <a:off x="4568825" y="6284913"/>
          <a:ext cx="330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" name="Формула" r:id="rId23" imgW="329914" imgH="177646" progId="Equation.3">
                  <p:embed/>
                </p:oleObj>
              </mc:Choice>
              <mc:Fallback>
                <p:oleObj name="Формула" r:id="rId23" imgW="329914" imgH="177646" progId="Equation.3">
                  <p:embed/>
                  <p:pic>
                    <p:nvPicPr>
                      <p:cNvPr id="0" name="Picture 4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6284913"/>
                        <a:ext cx="3302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00" name="Object 13"/>
          <p:cNvGraphicFramePr>
            <a:graphicFrameLocks noChangeAspect="1"/>
          </p:cNvGraphicFramePr>
          <p:nvPr/>
        </p:nvGraphicFramePr>
        <p:xfrm>
          <a:off x="4613275" y="6438900"/>
          <a:ext cx="2571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0" name="Формула" r:id="rId25" imgW="241195" imgH="393529" progId="Equation.3">
                  <p:embed/>
                </p:oleObj>
              </mc:Choice>
              <mc:Fallback>
                <p:oleObj name="Формула" r:id="rId25" imgW="241195" imgH="393529" progId="Equation.3">
                  <p:embed/>
                  <p:pic>
                    <p:nvPicPr>
                      <p:cNvPr id="0" name="Picture 4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3275" y="6438900"/>
                        <a:ext cx="2571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01" name="Object 14"/>
          <p:cNvGraphicFramePr>
            <a:graphicFrameLocks noChangeAspect="1"/>
          </p:cNvGraphicFramePr>
          <p:nvPr/>
        </p:nvGraphicFramePr>
        <p:xfrm>
          <a:off x="5427663" y="6059488"/>
          <a:ext cx="330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1" name="Формула" r:id="rId27" imgW="329914" imgH="177646" progId="Equation.3">
                  <p:embed/>
                </p:oleObj>
              </mc:Choice>
              <mc:Fallback>
                <p:oleObj name="Формула" r:id="rId27" imgW="329914" imgH="177646" progId="Equation.3">
                  <p:embed/>
                  <p:pic>
                    <p:nvPicPr>
                      <p:cNvPr id="0" name="Picture 4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663" y="6059488"/>
                        <a:ext cx="3302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02" name="Object 15"/>
          <p:cNvGraphicFramePr>
            <a:graphicFrameLocks noChangeAspect="1"/>
          </p:cNvGraphicFramePr>
          <p:nvPr/>
        </p:nvGraphicFramePr>
        <p:xfrm>
          <a:off x="5584825" y="6226175"/>
          <a:ext cx="241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2" name="Формула" r:id="rId29" imgW="241195" imgH="393529" progId="Equation.3">
                  <p:embed/>
                </p:oleObj>
              </mc:Choice>
              <mc:Fallback>
                <p:oleObj name="Формула" r:id="rId29" imgW="241195" imgH="393529" progId="Equation.3">
                  <p:embed/>
                  <p:pic>
                    <p:nvPicPr>
                      <p:cNvPr id="0" name="Picture 4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4825" y="6226175"/>
                        <a:ext cx="241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03" name="Object 16"/>
          <p:cNvGraphicFramePr>
            <a:graphicFrameLocks noChangeAspect="1"/>
          </p:cNvGraphicFramePr>
          <p:nvPr/>
        </p:nvGraphicFramePr>
        <p:xfrm>
          <a:off x="6061075" y="5640388"/>
          <a:ext cx="430213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3" name="Формула" r:id="rId31" imgW="329914" imgH="177646" progId="Equation.3">
                  <p:embed/>
                </p:oleObj>
              </mc:Choice>
              <mc:Fallback>
                <p:oleObj name="Формула" r:id="rId31" imgW="329914" imgH="177646" progId="Equation.3">
                  <p:embed/>
                  <p:pic>
                    <p:nvPicPr>
                      <p:cNvPr id="0" name="Picture 4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075" y="5640388"/>
                        <a:ext cx="430213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04" name="Object 17"/>
          <p:cNvGraphicFramePr>
            <a:graphicFrameLocks noChangeAspect="1"/>
          </p:cNvGraphicFramePr>
          <p:nvPr/>
        </p:nvGraphicFramePr>
        <p:xfrm>
          <a:off x="6396038" y="5734050"/>
          <a:ext cx="2809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" name="Формула" r:id="rId33" imgW="253890" imgH="393529" progId="Equation.3">
                  <p:embed/>
                </p:oleObj>
              </mc:Choice>
              <mc:Fallback>
                <p:oleObj name="Формула" r:id="rId33" imgW="253890" imgH="393529" progId="Equation.3">
                  <p:embed/>
                  <p:pic>
                    <p:nvPicPr>
                      <p:cNvPr id="0" name="Picture 4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6038" y="5734050"/>
                        <a:ext cx="280987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05" name="Object 18"/>
          <p:cNvGraphicFramePr>
            <a:graphicFrameLocks noChangeAspect="1"/>
          </p:cNvGraphicFramePr>
          <p:nvPr/>
        </p:nvGraphicFramePr>
        <p:xfrm>
          <a:off x="6470650" y="5033963"/>
          <a:ext cx="330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" name="Формула" r:id="rId35" imgW="329914" imgH="177646" progId="Equation.3">
                  <p:embed/>
                </p:oleObj>
              </mc:Choice>
              <mc:Fallback>
                <p:oleObj name="Формула" r:id="rId35" imgW="329914" imgH="177646" progId="Equation.3">
                  <p:embed/>
                  <p:pic>
                    <p:nvPicPr>
                      <p:cNvPr id="0" name="Picture 4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0650" y="5033963"/>
                        <a:ext cx="3302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06" name="Object 19"/>
          <p:cNvGraphicFramePr>
            <a:graphicFrameLocks noChangeAspect="1"/>
          </p:cNvGraphicFramePr>
          <p:nvPr/>
        </p:nvGraphicFramePr>
        <p:xfrm>
          <a:off x="6762750" y="4932363"/>
          <a:ext cx="292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6" name="Формула" r:id="rId37" imgW="291973" imgH="393529" progId="Equation.3">
                  <p:embed/>
                </p:oleObj>
              </mc:Choice>
              <mc:Fallback>
                <p:oleObj name="Формула" r:id="rId37" imgW="291973" imgH="393529" progId="Equation.3">
                  <p:embed/>
                  <p:pic>
                    <p:nvPicPr>
                      <p:cNvPr id="0" name="Picture 4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0" y="4932363"/>
                        <a:ext cx="2921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07" name="Object 20"/>
          <p:cNvGraphicFramePr>
            <a:graphicFrameLocks noChangeAspect="1"/>
          </p:cNvGraphicFramePr>
          <p:nvPr/>
        </p:nvGraphicFramePr>
        <p:xfrm>
          <a:off x="6853238" y="4159250"/>
          <a:ext cx="330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" name="Формула" r:id="rId39" imgW="329914" imgH="177646" progId="Equation.3">
                  <p:embed/>
                </p:oleObj>
              </mc:Choice>
              <mc:Fallback>
                <p:oleObj name="Формула" r:id="rId39" imgW="329914" imgH="177646" progId="Equation.3">
                  <p:embed/>
                  <p:pic>
                    <p:nvPicPr>
                      <p:cNvPr id="0" name="Picture 4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3238" y="4159250"/>
                        <a:ext cx="3302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08" name="Object 21"/>
          <p:cNvGraphicFramePr>
            <a:graphicFrameLocks noChangeAspect="1"/>
          </p:cNvGraphicFramePr>
          <p:nvPr/>
        </p:nvGraphicFramePr>
        <p:xfrm>
          <a:off x="7161213" y="4133850"/>
          <a:ext cx="295275" cy="23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" name="Формула" r:id="rId41" imgW="228402" imgH="177646" progId="Equation.3">
                  <p:embed/>
                </p:oleObj>
              </mc:Choice>
              <mc:Fallback>
                <p:oleObj name="Формула" r:id="rId41" imgW="228402" imgH="177646" progId="Equation.3">
                  <p:embed/>
                  <p:pic>
                    <p:nvPicPr>
                      <p:cNvPr id="0" name="Picture 4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213" y="4133850"/>
                        <a:ext cx="295275" cy="230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14" name="Object 22"/>
          <p:cNvGraphicFramePr>
            <a:graphicFrameLocks noChangeAspect="1"/>
          </p:cNvGraphicFramePr>
          <p:nvPr/>
        </p:nvGraphicFramePr>
        <p:xfrm>
          <a:off x="2270125" y="2982913"/>
          <a:ext cx="3175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" name="Формула" r:id="rId43" imgW="317087" imgH="177569" progId="Equation.3">
                  <p:embed/>
                </p:oleObj>
              </mc:Choice>
              <mc:Fallback>
                <p:oleObj name="Формула" r:id="rId43" imgW="317087" imgH="177569" progId="Equation.3">
                  <p:embed/>
                  <p:pic>
                    <p:nvPicPr>
                      <p:cNvPr id="0" name="Picture 4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2982913"/>
                        <a:ext cx="3175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15" name="Object 23"/>
          <p:cNvGraphicFramePr>
            <a:graphicFrameLocks noChangeAspect="1"/>
          </p:cNvGraphicFramePr>
          <p:nvPr/>
        </p:nvGraphicFramePr>
        <p:xfrm>
          <a:off x="1987550" y="3903663"/>
          <a:ext cx="3175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0" name="Формула" r:id="rId45" imgW="317087" imgH="177569" progId="Equation.3">
                  <p:embed/>
                </p:oleObj>
              </mc:Choice>
              <mc:Fallback>
                <p:oleObj name="Формула" r:id="rId45" imgW="317087" imgH="177569" progId="Equation.3">
                  <p:embed/>
                  <p:pic>
                    <p:nvPicPr>
                      <p:cNvPr id="0" name="Picture 4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0" y="3903663"/>
                        <a:ext cx="3175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16" name="Object 24"/>
          <p:cNvGraphicFramePr>
            <a:graphicFrameLocks noChangeAspect="1"/>
          </p:cNvGraphicFramePr>
          <p:nvPr/>
        </p:nvGraphicFramePr>
        <p:xfrm>
          <a:off x="6180138" y="2490788"/>
          <a:ext cx="382587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1" name="Формула" r:id="rId47" imgW="406224" imgH="279279" progId="Equation.3">
                  <p:embed/>
                </p:oleObj>
              </mc:Choice>
              <mc:Fallback>
                <p:oleObj name="Формула" r:id="rId47" imgW="406224" imgH="279279" progId="Equation.3">
                  <p:embed/>
                  <p:pic>
                    <p:nvPicPr>
                      <p:cNvPr id="0" name="Picture 4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0138" y="2490788"/>
                        <a:ext cx="382587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17" name="Object 25"/>
          <p:cNvGraphicFramePr>
            <a:graphicFrameLocks noChangeAspect="1"/>
          </p:cNvGraphicFramePr>
          <p:nvPr/>
        </p:nvGraphicFramePr>
        <p:xfrm>
          <a:off x="5792788" y="2163763"/>
          <a:ext cx="258762" cy="18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2" name="Формула" r:id="rId49" imgW="253670" imgH="177569" progId="Equation.3">
                  <p:embed/>
                </p:oleObj>
              </mc:Choice>
              <mc:Fallback>
                <p:oleObj name="Формула" r:id="rId49" imgW="253670" imgH="177569" progId="Equation.3">
                  <p:embed/>
                  <p:pic>
                    <p:nvPicPr>
                      <p:cNvPr id="0" name="Picture 4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8" y="2163763"/>
                        <a:ext cx="258762" cy="182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18" name="Object 26"/>
          <p:cNvGraphicFramePr>
            <a:graphicFrameLocks noChangeAspect="1"/>
          </p:cNvGraphicFramePr>
          <p:nvPr/>
        </p:nvGraphicFramePr>
        <p:xfrm>
          <a:off x="4206875" y="1724025"/>
          <a:ext cx="254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" name="Формула" r:id="rId51" imgW="253670" imgH="177569" progId="Equation.3">
                  <p:embed/>
                </p:oleObj>
              </mc:Choice>
              <mc:Fallback>
                <p:oleObj name="Формула" r:id="rId51" imgW="253670" imgH="177569" progId="Equation.3">
                  <p:embed/>
                  <p:pic>
                    <p:nvPicPr>
                      <p:cNvPr id="0" name="Picture 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1724025"/>
                        <a:ext cx="2540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19" name="Object 27"/>
          <p:cNvGraphicFramePr>
            <a:graphicFrameLocks noChangeAspect="1"/>
          </p:cNvGraphicFramePr>
          <p:nvPr/>
        </p:nvGraphicFramePr>
        <p:xfrm>
          <a:off x="3044825" y="2162175"/>
          <a:ext cx="3175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" name="Формула" r:id="rId53" imgW="317087" imgH="177569" progId="Equation.3">
                  <p:embed/>
                </p:oleObj>
              </mc:Choice>
              <mc:Fallback>
                <p:oleObj name="Формула" r:id="rId53" imgW="317087" imgH="177569" progId="Equation.3">
                  <p:embed/>
                  <p:pic>
                    <p:nvPicPr>
                      <p:cNvPr id="0" name="Picture 4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825" y="2162175"/>
                        <a:ext cx="3175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20" name="Object 28"/>
          <p:cNvGraphicFramePr>
            <a:graphicFrameLocks noChangeAspect="1"/>
          </p:cNvGraphicFramePr>
          <p:nvPr/>
        </p:nvGraphicFramePr>
        <p:xfrm>
          <a:off x="2559050" y="2444750"/>
          <a:ext cx="365125" cy="20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" name="Формула" r:id="rId55" imgW="317087" imgH="177569" progId="Equation.3">
                  <p:embed/>
                </p:oleObj>
              </mc:Choice>
              <mc:Fallback>
                <p:oleObj name="Формула" r:id="rId55" imgW="317087" imgH="177569" progId="Equation.3">
                  <p:embed/>
                  <p:pic>
                    <p:nvPicPr>
                      <p:cNvPr id="0" name="Picture 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2444750"/>
                        <a:ext cx="365125" cy="204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21" name="Object 29"/>
          <p:cNvGraphicFramePr>
            <a:graphicFrameLocks noChangeAspect="1"/>
          </p:cNvGraphicFramePr>
          <p:nvPr/>
        </p:nvGraphicFramePr>
        <p:xfrm>
          <a:off x="6008688" y="1873250"/>
          <a:ext cx="1666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" name="Формула" r:id="rId57" imgW="164957" imgH="393359" progId="Equation.3">
                  <p:embed/>
                </p:oleObj>
              </mc:Choice>
              <mc:Fallback>
                <p:oleObj name="Формула" r:id="rId57" imgW="164957" imgH="393359" progId="Equation.3">
                  <p:embed/>
                  <p:pic>
                    <p:nvPicPr>
                      <p:cNvPr id="0" name="Picture 4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8688" y="1873250"/>
                        <a:ext cx="166687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22" name="Object 30"/>
          <p:cNvGraphicFramePr>
            <a:graphicFrameLocks noChangeAspect="1"/>
          </p:cNvGraphicFramePr>
          <p:nvPr/>
        </p:nvGraphicFramePr>
        <p:xfrm>
          <a:off x="4227513" y="1192213"/>
          <a:ext cx="21907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" name="Формула" r:id="rId59" imgW="164957" imgH="393359" progId="Equation.3">
                  <p:embed/>
                </p:oleObj>
              </mc:Choice>
              <mc:Fallback>
                <p:oleObj name="Формула" r:id="rId59" imgW="164957" imgH="393359" progId="Equation.3">
                  <p:embed/>
                  <p:pic>
                    <p:nvPicPr>
                      <p:cNvPr id="0" name="Picture 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513" y="1192213"/>
                        <a:ext cx="219075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23" name="Object 31"/>
          <p:cNvGraphicFramePr>
            <a:graphicFrameLocks noChangeAspect="1"/>
          </p:cNvGraphicFramePr>
          <p:nvPr/>
        </p:nvGraphicFramePr>
        <p:xfrm>
          <a:off x="2862263" y="1893888"/>
          <a:ext cx="254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" name="Формула" r:id="rId61" imgW="253890" imgH="393529" progId="Equation.3">
                  <p:embed/>
                </p:oleObj>
              </mc:Choice>
              <mc:Fallback>
                <p:oleObj name="Формула" r:id="rId61" imgW="253890" imgH="393529" progId="Equation.3">
                  <p:embed/>
                  <p:pic>
                    <p:nvPicPr>
                      <p:cNvPr id="0" name="Picture 4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263" y="1893888"/>
                        <a:ext cx="2540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24" name="Object 32"/>
          <p:cNvGraphicFramePr>
            <a:graphicFrameLocks noChangeAspect="1"/>
          </p:cNvGraphicFramePr>
          <p:nvPr/>
        </p:nvGraphicFramePr>
        <p:xfrm>
          <a:off x="2003425" y="2722563"/>
          <a:ext cx="241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9" name="Формула" r:id="rId63" imgW="241195" imgH="393529" progId="Equation.3">
                  <p:embed/>
                </p:oleObj>
              </mc:Choice>
              <mc:Fallback>
                <p:oleObj name="Формула" r:id="rId63" imgW="241195" imgH="393529" progId="Equation.3">
                  <p:embed/>
                  <p:pic>
                    <p:nvPicPr>
                      <p:cNvPr id="0" name="Picture 5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425" y="2722563"/>
                        <a:ext cx="241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25" name="Object 33"/>
          <p:cNvGraphicFramePr>
            <a:graphicFrameLocks noChangeAspect="1"/>
          </p:cNvGraphicFramePr>
          <p:nvPr/>
        </p:nvGraphicFramePr>
        <p:xfrm>
          <a:off x="1770063" y="3824288"/>
          <a:ext cx="207962" cy="20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0" name="Формула" r:id="rId65" imgW="139700" imgH="139700" progId="Equation.3">
                  <p:embed/>
                </p:oleObj>
              </mc:Choice>
              <mc:Fallback>
                <p:oleObj name="Формула" r:id="rId65" imgW="139700" imgH="139700" progId="Equation.3">
                  <p:embed/>
                  <p:pic>
                    <p:nvPicPr>
                      <p:cNvPr id="0" name="Picture 5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3824288"/>
                        <a:ext cx="207962" cy="207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426" name="Line 82"/>
          <p:cNvSpPr>
            <a:spLocks noChangeShapeType="1"/>
          </p:cNvSpPr>
          <p:nvPr/>
        </p:nvSpPr>
        <p:spPr bwMode="auto">
          <a:xfrm>
            <a:off x="3416300" y="2286000"/>
            <a:ext cx="22320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427" name="Line 83"/>
          <p:cNvSpPr>
            <a:spLocks noChangeShapeType="1"/>
          </p:cNvSpPr>
          <p:nvPr/>
        </p:nvSpPr>
        <p:spPr bwMode="auto">
          <a:xfrm flipH="1">
            <a:off x="2990850" y="2595563"/>
            <a:ext cx="3063875" cy="31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428" name="Line 84"/>
          <p:cNvSpPr>
            <a:spLocks noChangeShapeType="1"/>
          </p:cNvSpPr>
          <p:nvPr/>
        </p:nvSpPr>
        <p:spPr bwMode="auto">
          <a:xfrm flipV="1">
            <a:off x="2662238" y="3051175"/>
            <a:ext cx="3767137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430" name="Line 86"/>
          <p:cNvSpPr>
            <a:spLocks noChangeShapeType="1"/>
          </p:cNvSpPr>
          <p:nvPr/>
        </p:nvSpPr>
        <p:spPr bwMode="auto">
          <a:xfrm flipV="1">
            <a:off x="2662238" y="5245100"/>
            <a:ext cx="36845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431" name="Line 87"/>
          <p:cNvSpPr>
            <a:spLocks noChangeShapeType="1"/>
          </p:cNvSpPr>
          <p:nvPr/>
        </p:nvSpPr>
        <p:spPr bwMode="auto">
          <a:xfrm flipV="1">
            <a:off x="3022600" y="5648325"/>
            <a:ext cx="299878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432" name="Line 88"/>
          <p:cNvSpPr>
            <a:spLocks noChangeShapeType="1"/>
          </p:cNvSpPr>
          <p:nvPr/>
        </p:nvSpPr>
        <p:spPr bwMode="auto">
          <a:xfrm>
            <a:off x="3416300" y="5943600"/>
            <a:ext cx="22177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433" name="Line 89"/>
          <p:cNvSpPr>
            <a:spLocks noChangeShapeType="1"/>
          </p:cNvSpPr>
          <p:nvPr/>
        </p:nvSpPr>
        <p:spPr bwMode="auto">
          <a:xfrm>
            <a:off x="3402013" y="2273300"/>
            <a:ext cx="0" cy="3657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434" name="Line 90"/>
          <p:cNvSpPr>
            <a:spLocks noChangeShapeType="1"/>
          </p:cNvSpPr>
          <p:nvPr/>
        </p:nvSpPr>
        <p:spPr bwMode="auto">
          <a:xfrm flipH="1">
            <a:off x="2984500" y="2581275"/>
            <a:ext cx="14288" cy="30940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435" name="Line 91"/>
          <p:cNvSpPr>
            <a:spLocks noChangeShapeType="1"/>
          </p:cNvSpPr>
          <p:nvPr/>
        </p:nvSpPr>
        <p:spPr bwMode="auto">
          <a:xfrm>
            <a:off x="2651125" y="3040063"/>
            <a:ext cx="12700" cy="21796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41" name="Line 92"/>
          <p:cNvSpPr>
            <a:spLocks noChangeShapeType="1"/>
          </p:cNvSpPr>
          <p:nvPr/>
        </p:nvSpPr>
        <p:spPr bwMode="auto">
          <a:xfrm flipH="1">
            <a:off x="5594350" y="2286000"/>
            <a:ext cx="2698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437" name="Line 93"/>
          <p:cNvSpPr>
            <a:spLocks noChangeShapeType="1"/>
          </p:cNvSpPr>
          <p:nvPr/>
        </p:nvSpPr>
        <p:spPr bwMode="auto">
          <a:xfrm>
            <a:off x="5634038" y="2273300"/>
            <a:ext cx="14287" cy="3683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438" name="Line 94"/>
          <p:cNvSpPr>
            <a:spLocks noChangeShapeType="1"/>
          </p:cNvSpPr>
          <p:nvPr/>
        </p:nvSpPr>
        <p:spPr bwMode="auto">
          <a:xfrm flipH="1">
            <a:off x="6064250" y="2608263"/>
            <a:ext cx="14288" cy="30670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439" name="Line 95"/>
          <p:cNvSpPr>
            <a:spLocks noChangeShapeType="1"/>
          </p:cNvSpPr>
          <p:nvPr/>
        </p:nvSpPr>
        <p:spPr bwMode="auto">
          <a:xfrm>
            <a:off x="6388100" y="3063875"/>
            <a:ext cx="12700" cy="2138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57440" name="Object 34"/>
          <p:cNvGraphicFramePr>
            <a:graphicFrameLocks noChangeAspect="1"/>
          </p:cNvGraphicFramePr>
          <p:nvPr/>
        </p:nvGraphicFramePr>
        <p:xfrm>
          <a:off x="4333875" y="2949575"/>
          <a:ext cx="1270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" name="Формула" r:id="rId67" imgW="152334" imgH="393529" progId="Equation.3">
                  <p:embed/>
                </p:oleObj>
              </mc:Choice>
              <mc:Fallback>
                <p:oleObj name="Формула" r:id="rId67" imgW="152334" imgH="393529" progId="Equation.3">
                  <p:embed/>
                  <p:pic>
                    <p:nvPicPr>
                      <p:cNvPr id="0" name="Picture 5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75" y="2949575"/>
                        <a:ext cx="127000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2" name="Object 35"/>
          <p:cNvGraphicFramePr>
            <a:graphicFrameLocks noChangeAspect="1"/>
          </p:cNvGraphicFramePr>
          <p:nvPr/>
        </p:nvGraphicFramePr>
        <p:xfrm>
          <a:off x="4264025" y="2365375"/>
          <a:ext cx="2127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2" name="Формула" r:id="rId69" imgW="266469" imgH="431425" progId="Equation.3">
                  <p:embed/>
                </p:oleObj>
              </mc:Choice>
              <mc:Fallback>
                <p:oleObj name="Формула" r:id="rId69" imgW="266469" imgH="431425" progId="Equation.3">
                  <p:embed/>
                  <p:pic>
                    <p:nvPicPr>
                      <p:cNvPr id="0" name="Picture 5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025" y="2365375"/>
                        <a:ext cx="212725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4" name="Object 36"/>
          <p:cNvGraphicFramePr>
            <a:graphicFrameLocks noChangeAspect="1"/>
          </p:cNvGraphicFramePr>
          <p:nvPr/>
        </p:nvGraphicFramePr>
        <p:xfrm>
          <a:off x="4275138" y="4922838"/>
          <a:ext cx="211137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3" name="Формула" r:id="rId71" imgW="253890" imgH="393529" progId="Equation.3">
                  <p:embed/>
                </p:oleObj>
              </mc:Choice>
              <mc:Fallback>
                <p:oleObj name="Формула" r:id="rId71" imgW="253890" imgH="393529" progId="Equation.3">
                  <p:embed/>
                  <p:pic>
                    <p:nvPicPr>
                      <p:cNvPr id="0" name="Picture 5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5138" y="4922838"/>
                        <a:ext cx="211137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5" name="Object 37"/>
          <p:cNvGraphicFramePr>
            <a:graphicFrameLocks noChangeAspect="1"/>
          </p:cNvGraphicFramePr>
          <p:nvPr/>
        </p:nvGraphicFramePr>
        <p:xfrm>
          <a:off x="5462588" y="4121150"/>
          <a:ext cx="1270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" name="Формула" r:id="rId73" imgW="152334" imgH="393529" progId="Equation.3">
                  <p:embed/>
                </p:oleObj>
              </mc:Choice>
              <mc:Fallback>
                <p:oleObj name="Формула" r:id="rId73" imgW="152334" imgH="393529" progId="Equation.3">
                  <p:embed/>
                  <p:pic>
                    <p:nvPicPr>
                      <p:cNvPr id="0" name="Picture 5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2588" y="4121150"/>
                        <a:ext cx="127000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6" name="Object 38"/>
          <p:cNvGraphicFramePr>
            <a:graphicFrameLocks noChangeAspect="1"/>
          </p:cNvGraphicFramePr>
          <p:nvPr/>
        </p:nvGraphicFramePr>
        <p:xfrm>
          <a:off x="3405188" y="4119563"/>
          <a:ext cx="211137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" name="Формула" r:id="rId74" imgW="253890" imgH="393529" progId="Equation.3">
                  <p:embed/>
                </p:oleObj>
              </mc:Choice>
              <mc:Fallback>
                <p:oleObj name="Формула" r:id="rId74" imgW="253890" imgH="393529" progId="Equation.3">
                  <p:embed/>
                  <p:pic>
                    <p:nvPicPr>
                      <p:cNvPr id="0" name="Picture 5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4119563"/>
                        <a:ext cx="211137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7" name="Object 39"/>
          <p:cNvGraphicFramePr>
            <a:graphicFrameLocks noChangeAspect="1"/>
          </p:cNvGraphicFramePr>
          <p:nvPr/>
        </p:nvGraphicFramePr>
        <p:xfrm>
          <a:off x="2697163" y="4144963"/>
          <a:ext cx="293687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" name="Формула" r:id="rId75" imgW="368140" imgH="431613" progId="Equation.3">
                  <p:embed/>
                </p:oleObj>
              </mc:Choice>
              <mc:Fallback>
                <p:oleObj name="Формула" r:id="rId75" imgW="368140" imgH="431613" progId="Equation.3">
                  <p:embed/>
                  <p:pic>
                    <p:nvPicPr>
                      <p:cNvPr id="0" name="Picture 5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163" y="4144963"/>
                        <a:ext cx="293687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8" name="Object 40"/>
          <p:cNvGraphicFramePr>
            <a:graphicFrameLocks noChangeAspect="1"/>
          </p:cNvGraphicFramePr>
          <p:nvPr/>
        </p:nvGraphicFramePr>
        <p:xfrm>
          <a:off x="5830888" y="4114800"/>
          <a:ext cx="2127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" name="Формула" r:id="rId77" imgW="266469" imgH="431425" progId="Equation.3">
                  <p:embed/>
                </p:oleObj>
              </mc:Choice>
              <mc:Fallback>
                <p:oleObj name="Формула" r:id="rId77" imgW="266469" imgH="431425" progId="Equation.3">
                  <p:embed/>
                  <p:pic>
                    <p:nvPicPr>
                      <p:cNvPr id="0" name="Picture 5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0888" y="4114800"/>
                        <a:ext cx="212725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49" name="Object 41"/>
          <p:cNvGraphicFramePr>
            <a:graphicFrameLocks noChangeAspect="1"/>
          </p:cNvGraphicFramePr>
          <p:nvPr/>
        </p:nvGraphicFramePr>
        <p:xfrm>
          <a:off x="4202113" y="5359400"/>
          <a:ext cx="293687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8" name="Формула" r:id="rId78" imgW="368140" imgH="431613" progId="Equation.3">
                  <p:embed/>
                </p:oleObj>
              </mc:Choice>
              <mc:Fallback>
                <p:oleObj name="Формула" r:id="rId78" imgW="368140" imgH="431613" progId="Equation.3">
                  <p:embed/>
                  <p:pic>
                    <p:nvPicPr>
                      <p:cNvPr id="0" name="Picture 5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2113" y="5359400"/>
                        <a:ext cx="293687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52" name="Object 42"/>
          <p:cNvGraphicFramePr>
            <a:graphicFrameLocks noChangeAspect="1"/>
          </p:cNvGraphicFramePr>
          <p:nvPr/>
        </p:nvGraphicFramePr>
        <p:xfrm>
          <a:off x="6167438" y="4117975"/>
          <a:ext cx="20637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9" name="Формула" r:id="rId80" imgW="253890" imgH="431613" progId="Equation.3">
                  <p:embed/>
                </p:oleObj>
              </mc:Choice>
              <mc:Fallback>
                <p:oleObj name="Формула" r:id="rId80" imgW="253890" imgH="431613" progId="Equation.3">
                  <p:embed/>
                  <p:pic>
                    <p:nvPicPr>
                      <p:cNvPr id="0" name="Picture 5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4117975"/>
                        <a:ext cx="206375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55" name="Object 43"/>
          <p:cNvGraphicFramePr>
            <a:graphicFrameLocks noChangeAspect="1"/>
          </p:cNvGraphicFramePr>
          <p:nvPr/>
        </p:nvGraphicFramePr>
        <p:xfrm>
          <a:off x="4211638" y="5741988"/>
          <a:ext cx="29845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0" name="Формула" r:id="rId82" imgW="368140" imgH="431613" progId="Equation.3">
                  <p:embed/>
                </p:oleObj>
              </mc:Choice>
              <mc:Fallback>
                <p:oleObj name="Формула" r:id="rId82" imgW="368140" imgH="431613" progId="Equation.3">
                  <p:embed/>
                  <p:pic>
                    <p:nvPicPr>
                      <p:cNvPr id="0" name="Picture 5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5741988"/>
                        <a:ext cx="298450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56" name="Object 44"/>
          <p:cNvGraphicFramePr>
            <a:graphicFrameLocks noChangeAspect="1"/>
          </p:cNvGraphicFramePr>
          <p:nvPr/>
        </p:nvGraphicFramePr>
        <p:xfrm>
          <a:off x="4279900" y="1987550"/>
          <a:ext cx="20637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" name="Формула" r:id="rId84" imgW="253890" imgH="431613" progId="Equation.3">
                  <p:embed/>
                </p:oleObj>
              </mc:Choice>
              <mc:Fallback>
                <p:oleObj name="Формула" r:id="rId84" imgW="253890" imgH="431613" progId="Equation.3">
                  <p:embed/>
                  <p:pic>
                    <p:nvPicPr>
                      <p:cNvPr id="0" name="Picture 5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1987550"/>
                        <a:ext cx="206375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57" name="Object 45"/>
          <p:cNvGraphicFramePr>
            <a:graphicFrameLocks noChangeAspect="1"/>
          </p:cNvGraphicFramePr>
          <p:nvPr/>
        </p:nvGraphicFramePr>
        <p:xfrm>
          <a:off x="2325688" y="4146550"/>
          <a:ext cx="29845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2" name="Формула" r:id="rId86" imgW="368140" imgH="431613" progId="Equation.3">
                  <p:embed/>
                </p:oleObj>
              </mc:Choice>
              <mc:Fallback>
                <p:oleObj name="Формула" r:id="rId86" imgW="368140" imgH="431613" progId="Equation.3">
                  <p:embed/>
                  <p:pic>
                    <p:nvPicPr>
                      <p:cNvPr id="0" name="Picture 5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4146550"/>
                        <a:ext cx="298450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58" name="Object 46"/>
          <p:cNvGraphicFramePr>
            <a:graphicFrameLocks noChangeAspect="1"/>
          </p:cNvGraphicFramePr>
          <p:nvPr/>
        </p:nvGraphicFramePr>
        <p:xfrm>
          <a:off x="114300" y="3436938"/>
          <a:ext cx="14001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3" name="Формула" r:id="rId87" imgW="1435100" imgH="431800" progId="Equation.3">
                  <p:embed/>
                </p:oleObj>
              </mc:Choice>
              <mc:Fallback>
                <p:oleObj name="Формула" r:id="rId87" imgW="1435100" imgH="431800" progId="Equation.3">
                  <p:embed/>
                  <p:pic>
                    <p:nvPicPr>
                      <p:cNvPr id="0" name="Picture 5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3436938"/>
                        <a:ext cx="140017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59" name="Object 47"/>
          <p:cNvGraphicFramePr>
            <a:graphicFrameLocks noChangeAspect="1"/>
          </p:cNvGraphicFramePr>
          <p:nvPr/>
        </p:nvGraphicFramePr>
        <p:xfrm>
          <a:off x="114300" y="3890963"/>
          <a:ext cx="1412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" name="Формула" r:id="rId89" imgW="1586811" imgH="393529" progId="Equation.3">
                  <p:embed/>
                </p:oleObj>
              </mc:Choice>
              <mc:Fallback>
                <p:oleObj name="Формула" r:id="rId89" imgW="1586811" imgH="393529" progId="Equation.3">
                  <p:embed/>
                  <p:pic>
                    <p:nvPicPr>
                      <p:cNvPr id="0" name="Picture 5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3890963"/>
                        <a:ext cx="14128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464" name="Arc 120"/>
          <p:cNvSpPr>
            <a:spLocks/>
          </p:cNvSpPr>
          <p:nvPr/>
        </p:nvSpPr>
        <p:spPr bwMode="auto">
          <a:xfrm rot="15725963" flipV="1">
            <a:off x="5504657" y="3040856"/>
            <a:ext cx="1081088" cy="1222375"/>
          </a:xfrm>
          <a:custGeom>
            <a:avLst/>
            <a:gdLst>
              <a:gd name="T0" fmla="*/ 0 w 13459"/>
              <a:gd name="T1" fmla="*/ 2147483647 h 21600"/>
              <a:gd name="T2" fmla="*/ 2147483647 w 13459"/>
              <a:gd name="T3" fmla="*/ 2147483647 h 21600"/>
              <a:gd name="T4" fmla="*/ 2147483647 w 13459"/>
              <a:gd name="T5" fmla="*/ 2147483647 h 21600"/>
              <a:gd name="T6" fmla="*/ 0 60000 65536"/>
              <a:gd name="T7" fmla="*/ 0 60000 65536"/>
              <a:gd name="T8" fmla="*/ 0 60000 65536"/>
              <a:gd name="T9" fmla="*/ 0 w 13459"/>
              <a:gd name="T10" fmla="*/ 0 h 21600"/>
              <a:gd name="T11" fmla="*/ 13459 w 1345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59" h="21600" fill="none" extrusionOk="0">
                <a:moveTo>
                  <a:pt x="0" y="187"/>
                </a:moveTo>
                <a:cubicBezTo>
                  <a:pt x="940" y="62"/>
                  <a:pt x="1888" y="-1"/>
                  <a:pt x="2838" y="0"/>
                </a:cubicBezTo>
                <a:cubicBezTo>
                  <a:pt x="6559" y="0"/>
                  <a:pt x="10218" y="961"/>
                  <a:pt x="13459" y="2791"/>
                </a:cubicBezTo>
              </a:path>
              <a:path w="13459" h="21600" stroke="0" extrusionOk="0">
                <a:moveTo>
                  <a:pt x="0" y="187"/>
                </a:moveTo>
                <a:cubicBezTo>
                  <a:pt x="940" y="62"/>
                  <a:pt x="1888" y="-1"/>
                  <a:pt x="2838" y="0"/>
                </a:cubicBezTo>
                <a:cubicBezTo>
                  <a:pt x="6559" y="0"/>
                  <a:pt x="10218" y="961"/>
                  <a:pt x="13459" y="2791"/>
                </a:cubicBezTo>
                <a:lnTo>
                  <a:pt x="2838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7465" name="Arc 121"/>
          <p:cNvSpPr>
            <a:spLocks/>
          </p:cNvSpPr>
          <p:nvPr/>
        </p:nvSpPr>
        <p:spPr bwMode="auto">
          <a:xfrm rot="14070883" flipV="1">
            <a:off x="5064125" y="2373313"/>
            <a:ext cx="1163637" cy="1150938"/>
          </a:xfrm>
          <a:custGeom>
            <a:avLst/>
            <a:gdLst>
              <a:gd name="T0" fmla="*/ 0 w 13819"/>
              <a:gd name="T1" fmla="*/ 2147483647 h 21600"/>
              <a:gd name="T2" fmla="*/ 2147483647 w 13819"/>
              <a:gd name="T3" fmla="*/ 2147483647 h 21600"/>
              <a:gd name="T4" fmla="*/ 2147483647 w 13819"/>
              <a:gd name="T5" fmla="*/ 2147483647 h 21600"/>
              <a:gd name="T6" fmla="*/ 0 60000 65536"/>
              <a:gd name="T7" fmla="*/ 0 60000 65536"/>
              <a:gd name="T8" fmla="*/ 0 60000 65536"/>
              <a:gd name="T9" fmla="*/ 0 w 13819"/>
              <a:gd name="T10" fmla="*/ 0 h 21600"/>
              <a:gd name="T11" fmla="*/ 13819 w 1381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19" h="21600" fill="none" extrusionOk="0">
                <a:moveTo>
                  <a:pt x="-1" y="99"/>
                </a:moveTo>
                <a:cubicBezTo>
                  <a:pt x="689" y="33"/>
                  <a:pt x="1381" y="-1"/>
                  <a:pt x="2074" y="0"/>
                </a:cubicBezTo>
                <a:cubicBezTo>
                  <a:pt x="6241" y="0"/>
                  <a:pt x="10320" y="1205"/>
                  <a:pt x="13818" y="3472"/>
                </a:cubicBezTo>
              </a:path>
              <a:path w="13819" h="21600" stroke="0" extrusionOk="0">
                <a:moveTo>
                  <a:pt x="-1" y="99"/>
                </a:moveTo>
                <a:cubicBezTo>
                  <a:pt x="689" y="33"/>
                  <a:pt x="1381" y="-1"/>
                  <a:pt x="2074" y="0"/>
                </a:cubicBezTo>
                <a:cubicBezTo>
                  <a:pt x="6241" y="0"/>
                  <a:pt x="10320" y="1205"/>
                  <a:pt x="13818" y="3472"/>
                </a:cubicBezTo>
                <a:lnTo>
                  <a:pt x="2074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7466" name="Arc 122"/>
          <p:cNvSpPr>
            <a:spLocks/>
          </p:cNvSpPr>
          <p:nvPr/>
        </p:nvSpPr>
        <p:spPr bwMode="auto">
          <a:xfrm rot="12314982" flipV="1">
            <a:off x="4300538" y="1952625"/>
            <a:ext cx="1150937" cy="1189038"/>
          </a:xfrm>
          <a:custGeom>
            <a:avLst/>
            <a:gdLst>
              <a:gd name="T0" fmla="*/ 0 w 13924"/>
              <a:gd name="T1" fmla="*/ 2147483647 h 21600"/>
              <a:gd name="T2" fmla="*/ 2147483647 w 13924"/>
              <a:gd name="T3" fmla="*/ 2147483647 h 21600"/>
              <a:gd name="T4" fmla="*/ 2147483647 w 13924"/>
              <a:gd name="T5" fmla="*/ 2147483647 h 21600"/>
              <a:gd name="T6" fmla="*/ 0 60000 65536"/>
              <a:gd name="T7" fmla="*/ 0 60000 65536"/>
              <a:gd name="T8" fmla="*/ 0 60000 65536"/>
              <a:gd name="T9" fmla="*/ 0 w 13924"/>
              <a:gd name="T10" fmla="*/ 0 h 21600"/>
              <a:gd name="T11" fmla="*/ 13924 w 1392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24" h="21600" fill="none" extrusionOk="0">
                <a:moveTo>
                  <a:pt x="0" y="73"/>
                </a:moveTo>
                <a:cubicBezTo>
                  <a:pt x="591" y="24"/>
                  <a:pt x="1183" y="-1"/>
                  <a:pt x="1777" y="0"/>
                </a:cubicBezTo>
                <a:cubicBezTo>
                  <a:pt x="6109" y="0"/>
                  <a:pt x="10341" y="1302"/>
                  <a:pt x="13923" y="3739"/>
                </a:cubicBezTo>
              </a:path>
              <a:path w="13924" h="21600" stroke="0" extrusionOk="0">
                <a:moveTo>
                  <a:pt x="0" y="73"/>
                </a:moveTo>
                <a:cubicBezTo>
                  <a:pt x="591" y="24"/>
                  <a:pt x="1183" y="-1"/>
                  <a:pt x="1777" y="0"/>
                </a:cubicBezTo>
                <a:cubicBezTo>
                  <a:pt x="6109" y="0"/>
                  <a:pt x="10341" y="1302"/>
                  <a:pt x="13923" y="3739"/>
                </a:cubicBezTo>
                <a:lnTo>
                  <a:pt x="1777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7467" name="Arc 123"/>
          <p:cNvSpPr>
            <a:spLocks/>
          </p:cNvSpPr>
          <p:nvPr/>
        </p:nvSpPr>
        <p:spPr bwMode="auto">
          <a:xfrm rot="10260269" flipV="1">
            <a:off x="3421063" y="2008188"/>
            <a:ext cx="1204912" cy="1111250"/>
          </a:xfrm>
          <a:custGeom>
            <a:avLst/>
            <a:gdLst>
              <a:gd name="T0" fmla="*/ 0 w 16144"/>
              <a:gd name="T1" fmla="*/ 2147483647 h 21600"/>
              <a:gd name="T2" fmla="*/ 2147483647 w 16144"/>
              <a:gd name="T3" fmla="*/ 2147483647 h 21600"/>
              <a:gd name="T4" fmla="*/ 2147483647 w 16144"/>
              <a:gd name="T5" fmla="*/ 2147483647 h 21600"/>
              <a:gd name="T6" fmla="*/ 0 60000 65536"/>
              <a:gd name="T7" fmla="*/ 0 60000 65536"/>
              <a:gd name="T8" fmla="*/ 0 60000 65536"/>
              <a:gd name="T9" fmla="*/ 0 w 16144"/>
              <a:gd name="T10" fmla="*/ 0 h 21600"/>
              <a:gd name="T11" fmla="*/ 16144 w 1614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144" h="21600" fill="none" extrusionOk="0">
                <a:moveTo>
                  <a:pt x="0" y="469"/>
                </a:moveTo>
                <a:cubicBezTo>
                  <a:pt x="1472" y="157"/>
                  <a:pt x="2973" y="-1"/>
                  <a:pt x="4478" y="0"/>
                </a:cubicBezTo>
                <a:cubicBezTo>
                  <a:pt x="8613" y="0"/>
                  <a:pt x="12662" y="1187"/>
                  <a:pt x="16143" y="3421"/>
                </a:cubicBezTo>
              </a:path>
              <a:path w="16144" h="21600" stroke="0" extrusionOk="0">
                <a:moveTo>
                  <a:pt x="0" y="469"/>
                </a:moveTo>
                <a:cubicBezTo>
                  <a:pt x="1472" y="157"/>
                  <a:pt x="2973" y="-1"/>
                  <a:pt x="4478" y="0"/>
                </a:cubicBezTo>
                <a:cubicBezTo>
                  <a:pt x="8613" y="0"/>
                  <a:pt x="12662" y="1187"/>
                  <a:pt x="16143" y="3421"/>
                </a:cubicBezTo>
                <a:lnTo>
                  <a:pt x="4478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7468" name="Arc 124"/>
          <p:cNvSpPr>
            <a:spLocks/>
          </p:cNvSpPr>
          <p:nvPr/>
        </p:nvSpPr>
        <p:spPr bwMode="auto">
          <a:xfrm rot="8561686" flipV="1">
            <a:off x="2797175" y="2468563"/>
            <a:ext cx="1077913" cy="1247775"/>
          </a:xfrm>
          <a:custGeom>
            <a:avLst/>
            <a:gdLst>
              <a:gd name="T0" fmla="*/ 0 w 14409"/>
              <a:gd name="T1" fmla="*/ 2147483647 h 21600"/>
              <a:gd name="T2" fmla="*/ 2147483647 w 14409"/>
              <a:gd name="T3" fmla="*/ 2147483647 h 21600"/>
              <a:gd name="T4" fmla="*/ 2147483647 w 14409"/>
              <a:gd name="T5" fmla="*/ 2147483647 h 21600"/>
              <a:gd name="T6" fmla="*/ 0 60000 65536"/>
              <a:gd name="T7" fmla="*/ 0 60000 65536"/>
              <a:gd name="T8" fmla="*/ 0 60000 65536"/>
              <a:gd name="T9" fmla="*/ 0 w 14409"/>
              <a:gd name="T10" fmla="*/ 0 h 21600"/>
              <a:gd name="T11" fmla="*/ 14409 w 1440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9" h="21600" fill="none" extrusionOk="0">
                <a:moveTo>
                  <a:pt x="0" y="342"/>
                </a:moveTo>
                <a:cubicBezTo>
                  <a:pt x="1263" y="114"/>
                  <a:pt x="2545" y="-1"/>
                  <a:pt x="3830" y="0"/>
                </a:cubicBezTo>
                <a:cubicBezTo>
                  <a:pt x="7535" y="0"/>
                  <a:pt x="11178" y="953"/>
                  <a:pt x="14409" y="2767"/>
                </a:cubicBezTo>
              </a:path>
              <a:path w="14409" h="21600" stroke="0" extrusionOk="0">
                <a:moveTo>
                  <a:pt x="0" y="342"/>
                </a:moveTo>
                <a:cubicBezTo>
                  <a:pt x="1263" y="114"/>
                  <a:pt x="2545" y="-1"/>
                  <a:pt x="3830" y="0"/>
                </a:cubicBezTo>
                <a:cubicBezTo>
                  <a:pt x="7535" y="0"/>
                  <a:pt x="11178" y="953"/>
                  <a:pt x="14409" y="2767"/>
                </a:cubicBezTo>
                <a:lnTo>
                  <a:pt x="383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7469" name="Arc 125"/>
          <p:cNvSpPr>
            <a:spLocks/>
          </p:cNvSpPr>
          <p:nvPr/>
        </p:nvSpPr>
        <p:spPr bwMode="auto">
          <a:xfrm rot="6876768" flipV="1">
            <a:off x="2381250" y="3140076"/>
            <a:ext cx="1190625" cy="1219200"/>
          </a:xfrm>
          <a:custGeom>
            <a:avLst/>
            <a:gdLst>
              <a:gd name="T0" fmla="*/ 0 w 15939"/>
              <a:gd name="T1" fmla="*/ 2147483647 h 21600"/>
              <a:gd name="T2" fmla="*/ 2147483647 w 15939"/>
              <a:gd name="T3" fmla="*/ 2147483647 h 21600"/>
              <a:gd name="T4" fmla="*/ 2147483647 w 15939"/>
              <a:gd name="T5" fmla="*/ 2147483647 h 21600"/>
              <a:gd name="T6" fmla="*/ 0 60000 65536"/>
              <a:gd name="T7" fmla="*/ 0 60000 65536"/>
              <a:gd name="T8" fmla="*/ 0 60000 65536"/>
              <a:gd name="T9" fmla="*/ 0 w 15939"/>
              <a:gd name="T10" fmla="*/ 0 h 21600"/>
              <a:gd name="T11" fmla="*/ 15939 w 1593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9" h="21600" fill="none" extrusionOk="0">
                <a:moveTo>
                  <a:pt x="-1" y="344"/>
                </a:moveTo>
                <a:cubicBezTo>
                  <a:pt x="1268" y="115"/>
                  <a:pt x="2555" y="-1"/>
                  <a:pt x="3845" y="0"/>
                </a:cubicBezTo>
                <a:cubicBezTo>
                  <a:pt x="8155" y="0"/>
                  <a:pt x="12367" y="1289"/>
                  <a:pt x="15938" y="3703"/>
                </a:cubicBezTo>
              </a:path>
              <a:path w="15939" h="21600" stroke="0" extrusionOk="0">
                <a:moveTo>
                  <a:pt x="-1" y="344"/>
                </a:moveTo>
                <a:cubicBezTo>
                  <a:pt x="1268" y="115"/>
                  <a:pt x="2555" y="-1"/>
                  <a:pt x="3845" y="0"/>
                </a:cubicBezTo>
                <a:cubicBezTo>
                  <a:pt x="8155" y="0"/>
                  <a:pt x="12367" y="1289"/>
                  <a:pt x="15938" y="3703"/>
                </a:cubicBezTo>
                <a:lnTo>
                  <a:pt x="3845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7470" name="Arc 126"/>
          <p:cNvSpPr>
            <a:spLocks/>
          </p:cNvSpPr>
          <p:nvPr/>
        </p:nvSpPr>
        <p:spPr bwMode="auto">
          <a:xfrm rot="5265747" flipV="1">
            <a:off x="2398713" y="4068763"/>
            <a:ext cx="1139825" cy="1177925"/>
          </a:xfrm>
          <a:custGeom>
            <a:avLst/>
            <a:gdLst>
              <a:gd name="T0" fmla="*/ 0 w 15593"/>
              <a:gd name="T1" fmla="*/ 2147483647 h 21600"/>
              <a:gd name="T2" fmla="*/ 2147483647 w 15593"/>
              <a:gd name="T3" fmla="*/ 2147483647 h 21600"/>
              <a:gd name="T4" fmla="*/ 2147483647 w 15593"/>
              <a:gd name="T5" fmla="*/ 2147483647 h 21600"/>
              <a:gd name="T6" fmla="*/ 0 60000 65536"/>
              <a:gd name="T7" fmla="*/ 0 60000 65536"/>
              <a:gd name="T8" fmla="*/ 0 60000 65536"/>
              <a:gd name="T9" fmla="*/ 0 w 15593"/>
              <a:gd name="T10" fmla="*/ 0 h 21600"/>
              <a:gd name="T11" fmla="*/ 15593 w 1559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593" h="21600" fill="none" extrusionOk="0">
                <a:moveTo>
                  <a:pt x="-1" y="85"/>
                </a:moveTo>
                <a:cubicBezTo>
                  <a:pt x="639" y="28"/>
                  <a:pt x="1281" y="-1"/>
                  <a:pt x="1924" y="0"/>
                </a:cubicBezTo>
                <a:cubicBezTo>
                  <a:pt x="6906" y="0"/>
                  <a:pt x="11735" y="1722"/>
                  <a:pt x="15592" y="4875"/>
                </a:cubicBezTo>
              </a:path>
              <a:path w="15593" h="21600" stroke="0" extrusionOk="0">
                <a:moveTo>
                  <a:pt x="-1" y="85"/>
                </a:moveTo>
                <a:cubicBezTo>
                  <a:pt x="639" y="28"/>
                  <a:pt x="1281" y="-1"/>
                  <a:pt x="1924" y="0"/>
                </a:cubicBezTo>
                <a:cubicBezTo>
                  <a:pt x="6906" y="0"/>
                  <a:pt x="11735" y="1722"/>
                  <a:pt x="15592" y="4875"/>
                </a:cubicBezTo>
                <a:lnTo>
                  <a:pt x="1924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7471" name="Arc 127"/>
          <p:cNvSpPr>
            <a:spLocks/>
          </p:cNvSpPr>
          <p:nvPr/>
        </p:nvSpPr>
        <p:spPr bwMode="auto">
          <a:xfrm rot="3222605" flipV="1">
            <a:off x="2871788" y="4772025"/>
            <a:ext cx="1071562" cy="1106488"/>
          </a:xfrm>
          <a:custGeom>
            <a:avLst/>
            <a:gdLst>
              <a:gd name="T0" fmla="*/ 0 w 14811"/>
              <a:gd name="T1" fmla="*/ 2147483647 h 21600"/>
              <a:gd name="T2" fmla="*/ 2147483647 w 14811"/>
              <a:gd name="T3" fmla="*/ 2147483647 h 21600"/>
              <a:gd name="T4" fmla="*/ 2147483647 w 14811"/>
              <a:gd name="T5" fmla="*/ 2147483647 h 21600"/>
              <a:gd name="T6" fmla="*/ 0 60000 65536"/>
              <a:gd name="T7" fmla="*/ 0 60000 65536"/>
              <a:gd name="T8" fmla="*/ 0 60000 65536"/>
              <a:gd name="T9" fmla="*/ 0 w 14811"/>
              <a:gd name="T10" fmla="*/ 0 h 21600"/>
              <a:gd name="T11" fmla="*/ 14811 w 1481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11" h="21600" fill="none" extrusionOk="0">
                <a:moveTo>
                  <a:pt x="-1" y="194"/>
                </a:moveTo>
                <a:cubicBezTo>
                  <a:pt x="959" y="65"/>
                  <a:pt x="1926" y="-1"/>
                  <a:pt x="2895" y="0"/>
                </a:cubicBezTo>
                <a:cubicBezTo>
                  <a:pt x="7132" y="0"/>
                  <a:pt x="11276" y="1246"/>
                  <a:pt x="14810" y="3584"/>
                </a:cubicBezTo>
              </a:path>
              <a:path w="14811" h="21600" stroke="0" extrusionOk="0">
                <a:moveTo>
                  <a:pt x="-1" y="194"/>
                </a:moveTo>
                <a:cubicBezTo>
                  <a:pt x="959" y="65"/>
                  <a:pt x="1926" y="-1"/>
                  <a:pt x="2895" y="0"/>
                </a:cubicBezTo>
                <a:cubicBezTo>
                  <a:pt x="7132" y="0"/>
                  <a:pt x="11276" y="1246"/>
                  <a:pt x="14810" y="3584"/>
                </a:cubicBezTo>
                <a:lnTo>
                  <a:pt x="2895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7472" name="Arc 128"/>
          <p:cNvSpPr>
            <a:spLocks/>
          </p:cNvSpPr>
          <p:nvPr/>
        </p:nvSpPr>
        <p:spPr bwMode="auto">
          <a:xfrm rot="1571499" flipV="1">
            <a:off x="3605213" y="4979988"/>
            <a:ext cx="1211262" cy="1312862"/>
          </a:xfrm>
          <a:custGeom>
            <a:avLst/>
            <a:gdLst>
              <a:gd name="T0" fmla="*/ 0 w 15971"/>
              <a:gd name="T1" fmla="*/ 2147483647 h 21600"/>
              <a:gd name="T2" fmla="*/ 2147483647 w 15971"/>
              <a:gd name="T3" fmla="*/ 2147483647 h 21600"/>
              <a:gd name="T4" fmla="*/ 2147483647 w 15971"/>
              <a:gd name="T5" fmla="*/ 2147483647 h 21600"/>
              <a:gd name="T6" fmla="*/ 0 60000 65536"/>
              <a:gd name="T7" fmla="*/ 0 60000 65536"/>
              <a:gd name="T8" fmla="*/ 0 60000 65536"/>
              <a:gd name="T9" fmla="*/ 0 w 15971"/>
              <a:gd name="T10" fmla="*/ 0 h 21600"/>
              <a:gd name="T11" fmla="*/ 15971 w 1597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71" h="21600" fill="none" extrusionOk="0">
                <a:moveTo>
                  <a:pt x="0" y="223"/>
                </a:moveTo>
                <a:cubicBezTo>
                  <a:pt x="1025" y="74"/>
                  <a:pt x="2060" y="-1"/>
                  <a:pt x="3097" y="0"/>
                </a:cubicBezTo>
                <a:cubicBezTo>
                  <a:pt x="7733" y="0"/>
                  <a:pt x="12247" y="1492"/>
                  <a:pt x="15971" y="4255"/>
                </a:cubicBezTo>
              </a:path>
              <a:path w="15971" h="21600" stroke="0" extrusionOk="0">
                <a:moveTo>
                  <a:pt x="0" y="223"/>
                </a:moveTo>
                <a:cubicBezTo>
                  <a:pt x="1025" y="74"/>
                  <a:pt x="2060" y="-1"/>
                  <a:pt x="3097" y="0"/>
                </a:cubicBezTo>
                <a:cubicBezTo>
                  <a:pt x="7733" y="0"/>
                  <a:pt x="12247" y="1492"/>
                  <a:pt x="15971" y="4255"/>
                </a:cubicBezTo>
                <a:lnTo>
                  <a:pt x="3097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7473" name="Arc 129"/>
          <p:cNvSpPr>
            <a:spLocks/>
          </p:cNvSpPr>
          <p:nvPr/>
        </p:nvSpPr>
        <p:spPr bwMode="auto">
          <a:xfrm rot="21260083" flipV="1">
            <a:off x="4492625" y="4986338"/>
            <a:ext cx="1141413" cy="1247775"/>
          </a:xfrm>
          <a:custGeom>
            <a:avLst/>
            <a:gdLst>
              <a:gd name="T0" fmla="*/ 0 w 15302"/>
              <a:gd name="T1" fmla="*/ 2147483647 h 21600"/>
              <a:gd name="T2" fmla="*/ 2147483647 w 15302"/>
              <a:gd name="T3" fmla="*/ 2147483647 h 21600"/>
              <a:gd name="T4" fmla="*/ 2147483647 w 15302"/>
              <a:gd name="T5" fmla="*/ 2147483647 h 21600"/>
              <a:gd name="T6" fmla="*/ 0 60000 65536"/>
              <a:gd name="T7" fmla="*/ 0 60000 65536"/>
              <a:gd name="T8" fmla="*/ 0 60000 65536"/>
              <a:gd name="T9" fmla="*/ 0 w 15302"/>
              <a:gd name="T10" fmla="*/ 0 h 21600"/>
              <a:gd name="T11" fmla="*/ 15302 w 15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02" h="21600" fill="none" extrusionOk="0">
                <a:moveTo>
                  <a:pt x="-1" y="136"/>
                </a:moveTo>
                <a:cubicBezTo>
                  <a:pt x="806" y="45"/>
                  <a:pt x="1616" y="-1"/>
                  <a:pt x="2428" y="0"/>
                </a:cubicBezTo>
                <a:cubicBezTo>
                  <a:pt x="7064" y="0"/>
                  <a:pt x="11578" y="1492"/>
                  <a:pt x="15302" y="4255"/>
                </a:cubicBezTo>
              </a:path>
              <a:path w="15302" h="21600" stroke="0" extrusionOk="0">
                <a:moveTo>
                  <a:pt x="-1" y="136"/>
                </a:moveTo>
                <a:cubicBezTo>
                  <a:pt x="806" y="45"/>
                  <a:pt x="1616" y="-1"/>
                  <a:pt x="2428" y="0"/>
                </a:cubicBezTo>
                <a:cubicBezTo>
                  <a:pt x="7064" y="0"/>
                  <a:pt x="11578" y="1492"/>
                  <a:pt x="15302" y="4255"/>
                </a:cubicBezTo>
                <a:lnTo>
                  <a:pt x="2428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7474" name="Arc 130"/>
          <p:cNvSpPr>
            <a:spLocks/>
          </p:cNvSpPr>
          <p:nvPr/>
        </p:nvSpPr>
        <p:spPr bwMode="auto">
          <a:xfrm rot="19773318" flipV="1">
            <a:off x="5249863" y="4518025"/>
            <a:ext cx="1023937" cy="1260475"/>
          </a:xfrm>
          <a:custGeom>
            <a:avLst/>
            <a:gdLst>
              <a:gd name="T0" fmla="*/ 0 w 13439"/>
              <a:gd name="T1" fmla="*/ 2147483647 h 21600"/>
              <a:gd name="T2" fmla="*/ 2147483647 w 13439"/>
              <a:gd name="T3" fmla="*/ 2147483647 h 21600"/>
              <a:gd name="T4" fmla="*/ 2147483647 w 13439"/>
              <a:gd name="T5" fmla="*/ 2147483647 h 21600"/>
              <a:gd name="T6" fmla="*/ 0 60000 65536"/>
              <a:gd name="T7" fmla="*/ 0 60000 65536"/>
              <a:gd name="T8" fmla="*/ 0 60000 65536"/>
              <a:gd name="T9" fmla="*/ 0 w 13439"/>
              <a:gd name="T10" fmla="*/ 0 h 21600"/>
              <a:gd name="T11" fmla="*/ 13439 w 1343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39" h="21600" fill="none" extrusionOk="0">
                <a:moveTo>
                  <a:pt x="-1" y="1"/>
                </a:moveTo>
                <a:cubicBezTo>
                  <a:pt x="86" y="0"/>
                  <a:pt x="173" y="-1"/>
                  <a:pt x="261" y="0"/>
                </a:cubicBezTo>
                <a:cubicBezTo>
                  <a:pt x="5028" y="0"/>
                  <a:pt x="9661" y="1577"/>
                  <a:pt x="13439" y="4485"/>
                </a:cubicBezTo>
              </a:path>
              <a:path w="13439" h="21600" stroke="0" extrusionOk="0">
                <a:moveTo>
                  <a:pt x="-1" y="1"/>
                </a:moveTo>
                <a:cubicBezTo>
                  <a:pt x="86" y="0"/>
                  <a:pt x="173" y="-1"/>
                  <a:pt x="261" y="0"/>
                </a:cubicBezTo>
                <a:cubicBezTo>
                  <a:pt x="5028" y="0"/>
                  <a:pt x="9661" y="1577"/>
                  <a:pt x="13439" y="4485"/>
                </a:cubicBezTo>
                <a:lnTo>
                  <a:pt x="261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7475" name="Arc 131"/>
          <p:cNvSpPr>
            <a:spLocks/>
          </p:cNvSpPr>
          <p:nvPr/>
        </p:nvSpPr>
        <p:spPr bwMode="auto">
          <a:xfrm rot="17496131" flipV="1">
            <a:off x="5421313" y="3813175"/>
            <a:ext cx="1222375" cy="1292225"/>
          </a:xfrm>
          <a:custGeom>
            <a:avLst/>
            <a:gdLst>
              <a:gd name="T0" fmla="*/ 0 w 16159"/>
              <a:gd name="T1" fmla="*/ 2147483647 h 21600"/>
              <a:gd name="T2" fmla="*/ 2147483647 w 16159"/>
              <a:gd name="T3" fmla="*/ 2147483647 h 21600"/>
              <a:gd name="T4" fmla="*/ 2147483647 w 16159"/>
              <a:gd name="T5" fmla="*/ 2147483647 h 21600"/>
              <a:gd name="T6" fmla="*/ 0 60000 65536"/>
              <a:gd name="T7" fmla="*/ 0 60000 65536"/>
              <a:gd name="T8" fmla="*/ 0 60000 65536"/>
              <a:gd name="T9" fmla="*/ 0 w 16159"/>
              <a:gd name="T10" fmla="*/ 0 h 21600"/>
              <a:gd name="T11" fmla="*/ 16159 w 1615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159" h="21600" fill="none" extrusionOk="0">
                <a:moveTo>
                  <a:pt x="-1" y="629"/>
                </a:moveTo>
                <a:cubicBezTo>
                  <a:pt x="1694" y="211"/>
                  <a:pt x="3432" y="-1"/>
                  <a:pt x="5178" y="0"/>
                </a:cubicBezTo>
                <a:cubicBezTo>
                  <a:pt x="9040" y="0"/>
                  <a:pt x="12832" y="1035"/>
                  <a:pt x="16158" y="2999"/>
                </a:cubicBezTo>
              </a:path>
              <a:path w="16159" h="21600" stroke="0" extrusionOk="0">
                <a:moveTo>
                  <a:pt x="-1" y="629"/>
                </a:moveTo>
                <a:cubicBezTo>
                  <a:pt x="1694" y="211"/>
                  <a:pt x="3432" y="-1"/>
                  <a:pt x="5178" y="0"/>
                </a:cubicBezTo>
                <a:cubicBezTo>
                  <a:pt x="9040" y="0"/>
                  <a:pt x="12832" y="1035"/>
                  <a:pt x="16158" y="2999"/>
                </a:cubicBezTo>
                <a:lnTo>
                  <a:pt x="5178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graphicFrame>
        <p:nvGraphicFramePr>
          <p:cNvPr id="57476" name="Object 48"/>
          <p:cNvGraphicFramePr>
            <a:graphicFrameLocks noChangeAspect="1"/>
          </p:cNvGraphicFramePr>
          <p:nvPr/>
        </p:nvGraphicFramePr>
        <p:xfrm>
          <a:off x="114300" y="4332288"/>
          <a:ext cx="126523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" name="Формула" r:id="rId91" imgW="1333500" imgH="393700" progId="Equation.3">
                  <p:embed/>
                </p:oleObj>
              </mc:Choice>
              <mc:Fallback>
                <p:oleObj name="Формула" r:id="rId91" imgW="1333500" imgH="393700" progId="Equation.3">
                  <p:embed/>
                  <p:pic>
                    <p:nvPicPr>
                      <p:cNvPr id="0" name="Picture 5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4332288"/>
                        <a:ext cx="1265238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77" name="Object 49"/>
          <p:cNvGraphicFramePr>
            <a:graphicFrameLocks noChangeAspect="1"/>
          </p:cNvGraphicFramePr>
          <p:nvPr/>
        </p:nvGraphicFramePr>
        <p:xfrm>
          <a:off x="114300" y="4738688"/>
          <a:ext cx="164941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" name="Формула" r:id="rId93" imgW="1688367" imgH="431613" progId="Equation.3">
                  <p:embed/>
                </p:oleObj>
              </mc:Choice>
              <mc:Fallback>
                <p:oleObj name="Формула" r:id="rId93" imgW="1688367" imgH="431613" progId="Equation.3">
                  <p:embed/>
                  <p:pic>
                    <p:nvPicPr>
                      <p:cNvPr id="0" name="Picture 5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4738688"/>
                        <a:ext cx="1649413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78" name="Object 50"/>
          <p:cNvGraphicFramePr>
            <a:graphicFrameLocks noChangeAspect="1"/>
          </p:cNvGraphicFramePr>
          <p:nvPr/>
        </p:nvGraphicFramePr>
        <p:xfrm>
          <a:off x="141288" y="5154613"/>
          <a:ext cx="14446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" name="Формула" r:id="rId95" imgW="1447800" imgH="431800" progId="Equation.3">
                  <p:embed/>
                </p:oleObj>
              </mc:Choice>
              <mc:Fallback>
                <p:oleObj name="Формула" r:id="rId95" imgW="1447800" imgH="431800" progId="Equation.3">
                  <p:embed/>
                  <p:pic>
                    <p:nvPicPr>
                      <p:cNvPr id="0" name="Picture 5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8" y="5154613"/>
                        <a:ext cx="14446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79" name="Object 51"/>
          <p:cNvGraphicFramePr>
            <a:graphicFrameLocks noChangeAspect="1"/>
          </p:cNvGraphicFramePr>
          <p:nvPr/>
        </p:nvGraphicFramePr>
        <p:xfrm>
          <a:off x="161925" y="5622925"/>
          <a:ext cx="15382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" name="Формула" r:id="rId97" imgW="1701800" imgH="431800" progId="Equation.3">
                  <p:embed/>
                </p:oleObj>
              </mc:Choice>
              <mc:Fallback>
                <p:oleObj name="Формула" r:id="rId97" imgW="1701800" imgH="431800" progId="Equation.3">
                  <p:embed/>
                  <p:pic>
                    <p:nvPicPr>
                      <p:cNvPr id="0" name="Picture 5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5622925"/>
                        <a:ext cx="1538288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80" name="Object 52"/>
          <p:cNvGraphicFramePr>
            <a:graphicFrameLocks noChangeAspect="1"/>
          </p:cNvGraphicFramePr>
          <p:nvPr/>
        </p:nvGraphicFramePr>
        <p:xfrm>
          <a:off x="160338" y="6110288"/>
          <a:ext cx="17367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" name="Формула" r:id="rId99" imgW="1435100" imgH="431800" progId="Equation.3">
                  <p:embed/>
                </p:oleObj>
              </mc:Choice>
              <mc:Fallback>
                <p:oleObj name="Формула" r:id="rId99" imgW="1435100" imgH="431800" progId="Equation.3">
                  <p:embed/>
                  <p:pic>
                    <p:nvPicPr>
                      <p:cNvPr id="0" name="Picture 5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6110288"/>
                        <a:ext cx="1736725" cy="552450"/>
                      </a:xfrm>
                      <a:prstGeom prst="rect">
                        <a:avLst/>
                      </a:prstGeom>
                      <a:solidFill>
                        <a:srgbClr val="F9FBB7"/>
                      </a:solidFill>
                      <a:ln w="38100">
                        <a:solidFill>
                          <a:srgbClr val="FF993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81" name="Object 53"/>
          <p:cNvGraphicFramePr>
            <a:graphicFrameLocks noChangeAspect="1"/>
          </p:cNvGraphicFramePr>
          <p:nvPr/>
        </p:nvGraphicFramePr>
        <p:xfrm>
          <a:off x="255588" y="939800"/>
          <a:ext cx="1274762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" name="Формула" r:id="rId101" imgW="1155700" imgH="330200" progId="Equation.3">
                  <p:embed/>
                </p:oleObj>
              </mc:Choice>
              <mc:Fallback>
                <p:oleObj name="Формула" r:id="rId101" imgW="1155700" imgH="330200" progId="Equation.3">
                  <p:embed/>
                  <p:pic>
                    <p:nvPicPr>
                      <p:cNvPr id="0" name="Picture 5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8" y="939800"/>
                        <a:ext cx="1274762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82" name="Object 54"/>
          <p:cNvGraphicFramePr>
            <a:graphicFrameLocks noChangeAspect="1"/>
          </p:cNvGraphicFramePr>
          <p:nvPr/>
        </p:nvGraphicFramePr>
        <p:xfrm>
          <a:off x="269875" y="1181100"/>
          <a:ext cx="5572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" name="Формула" r:id="rId103" imgW="558558" imgH="393529" progId="Equation.3">
                  <p:embed/>
                </p:oleObj>
              </mc:Choice>
              <mc:Fallback>
                <p:oleObj name="Формула" r:id="rId103" imgW="558558" imgH="393529" progId="Equation.3">
                  <p:embed/>
                  <p:pic>
                    <p:nvPicPr>
                      <p:cNvPr id="0" name="Picture 5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" y="1181100"/>
                        <a:ext cx="557213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83" name="Object 55"/>
          <p:cNvGraphicFramePr>
            <a:graphicFrameLocks noChangeAspect="1"/>
          </p:cNvGraphicFramePr>
          <p:nvPr/>
        </p:nvGraphicFramePr>
        <p:xfrm>
          <a:off x="971550" y="1198563"/>
          <a:ext cx="13462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" name="Формула" r:id="rId105" imgW="1333500" imgH="393700" progId="Equation.3">
                  <p:embed/>
                </p:oleObj>
              </mc:Choice>
              <mc:Fallback>
                <p:oleObj name="Формула" r:id="rId105" imgW="1333500" imgH="393700" progId="Equation.3">
                  <p:embed/>
                  <p:pic>
                    <p:nvPicPr>
                      <p:cNvPr id="0" name="Picture 5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198563"/>
                        <a:ext cx="1346200" cy="396875"/>
                      </a:xfrm>
                      <a:prstGeom prst="rect">
                        <a:avLst/>
                      </a:prstGeom>
                      <a:solidFill>
                        <a:srgbClr val="F9FBB7"/>
                      </a:solidFill>
                      <a:ln w="38100">
                        <a:solidFill>
                          <a:srgbClr val="FF993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84" name="Object 56"/>
          <p:cNvGraphicFramePr>
            <a:graphicFrameLocks noChangeAspect="1"/>
          </p:cNvGraphicFramePr>
          <p:nvPr/>
        </p:nvGraphicFramePr>
        <p:xfrm>
          <a:off x="244475" y="2378075"/>
          <a:ext cx="118268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" name="Формула" r:id="rId107" imgW="990600" imgH="419100" progId="Equation.3">
                  <p:embed/>
                </p:oleObj>
              </mc:Choice>
              <mc:Fallback>
                <p:oleObj name="Формула" r:id="rId107" imgW="990600" imgH="419100" progId="Equation.3">
                  <p:embed/>
                  <p:pic>
                    <p:nvPicPr>
                      <p:cNvPr id="0" name="Picture 5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2378075"/>
                        <a:ext cx="1182688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85" name="Object 57"/>
          <p:cNvGraphicFramePr>
            <a:graphicFrameLocks noChangeAspect="1"/>
          </p:cNvGraphicFramePr>
          <p:nvPr/>
        </p:nvGraphicFramePr>
        <p:xfrm>
          <a:off x="217488" y="2840038"/>
          <a:ext cx="1506537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" name="Формула" r:id="rId109" imgW="1231366" imgH="418918" progId="Equation.3">
                  <p:embed/>
                </p:oleObj>
              </mc:Choice>
              <mc:Fallback>
                <p:oleObj name="Формула" r:id="rId109" imgW="1231366" imgH="418918" progId="Equation.3">
                  <p:embed/>
                  <p:pic>
                    <p:nvPicPr>
                      <p:cNvPr id="0" name="Picture 5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2840038"/>
                        <a:ext cx="1506537" cy="512762"/>
                      </a:xfrm>
                      <a:prstGeom prst="rect">
                        <a:avLst/>
                      </a:prstGeom>
                      <a:solidFill>
                        <a:srgbClr val="F9FBB7"/>
                      </a:solidFill>
                      <a:ln w="38100">
                        <a:solidFill>
                          <a:srgbClr val="FF993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86" name="Object 58"/>
          <p:cNvGraphicFramePr>
            <a:graphicFrameLocks noChangeAspect="1"/>
          </p:cNvGraphicFramePr>
          <p:nvPr/>
        </p:nvGraphicFramePr>
        <p:xfrm>
          <a:off x="7404100" y="5853113"/>
          <a:ext cx="1530350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" name="Формула" r:id="rId111" imgW="1244600" imgH="673100" progId="Equation.3">
                  <p:embed/>
                </p:oleObj>
              </mc:Choice>
              <mc:Fallback>
                <p:oleObj name="Формула" r:id="rId111" imgW="1244600" imgH="673100" progId="Equation.3">
                  <p:embed/>
                  <p:pic>
                    <p:nvPicPr>
                      <p:cNvPr id="0" name="Picture 5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4100" y="5853113"/>
                        <a:ext cx="1530350" cy="827087"/>
                      </a:xfrm>
                      <a:prstGeom prst="rect">
                        <a:avLst/>
                      </a:prstGeom>
                      <a:solidFill>
                        <a:srgbClr val="F9FBB7"/>
                      </a:solidFill>
                      <a:ln w="38100">
                        <a:solidFill>
                          <a:srgbClr val="FF993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487" name="Line 143"/>
          <p:cNvSpPr>
            <a:spLocks noChangeShapeType="1"/>
          </p:cNvSpPr>
          <p:nvPr/>
        </p:nvSpPr>
        <p:spPr bwMode="auto">
          <a:xfrm>
            <a:off x="463550" y="1930400"/>
            <a:ext cx="8462963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488" name="Line 144"/>
          <p:cNvSpPr>
            <a:spLocks noChangeShapeType="1"/>
          </p:cNvSpPr>
          <p:nvPr/>
        </p:nvSpPr>
        <p:spPr bwMode="auto">
          <a:xfrm flipV="1">
            <a:off x="6704013" y="392113"/>
            <a:ext cx="30162" cy="6226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489" name="Line 145"/>
          <p:cNvSpPr>
            <a:spLocks noChangeShapeType="1"/>
          </p:cNvSpPr>
          <p:nvPr/>
        </p:nvSpPr>
        <p:spPr bwMode="auto">
          <a:xfrm flipV="1">
            <a:off x="6067425" y="1930400"/>
            <a:ext cx="652463" cy="69691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491" name="Line 147"/>
          <p:cNvSpPr>
            <a:spLocks noChangeShapeType="1"/>
          </p:cNvSpPr>
          <p:nvPr/>
        </p:nvSpPr>
        <p:spPr bwMode="auto">
          <a:xfrm flipV="1">
            <a:off x="4586288" y="6256338"/>
            <a:ext cx="2147887" cy="428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61" name="Line 148"/>
          <p:cNvSpPr>
            <a:spLocks noChangeShapeType="1"/>
          </p:cNvSpPr>
          <p:nvPr/>
        </p:nvSpPr>
        <p:spPr bwMode="auto">
          <a:xfrm>
            <a:off x="6575425" y="2946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494" name="Line 150"/>
          <p:cNvSpPr>
            <a:spLocks noChangeShapeType="1"/>
          </p:cNvSpPr>
          <p:nvPr/>
        </p:nvSpPr>
        <p:spPr bwMode="auto">
          <a:xfrm flipH="1" flipV="1">
            <a:off x="2293938" y="1930400"/>
            <a:ext cx="709612" cy="6667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498" name="Line 154"/>
          <p:cNvSpPr>
            <a:spLocks noChangeShapeType="1"/>
          </p:cNvSpPr>
          <p:nvPr/>
        </p:nvSpPr>
        <p:spPr bwMode="auto">
          <a:xfrm>
            <a:off x="6067425" y="5646738"/>
            <a:ext cx="6096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500" name="Text Box 156"/>
          <p:cNvSpPr txBox="1">
            <a:spLocks noChangeArrowheads="1"/>
          </p:cNvSpPr>
          <p:nvPr/>
        </p:nvSpPr>
        <p:spPr bwMode="auto">
          <a:xfrm>
            <a:off x="6672263" y="16176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7501" name="Text Box 157"/>
          <p:cNvSpPr txBox="1">
            <a:spLocks noChangeArrowheads="1"/>
          </p:cNvSpPr>
          <p:nvPr/>
        </p:nvSpPr>
        <p:spPr bwMode="auto">
          <a:xfrm>
            <a:off x="6672263" y="6088063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  <a:latin typeface="Calibri" pitchFamily="34" charset="0"/>
              </a:rPr>
              <a:t>-1</a:t>
            </a:r>
          </a:p>
        </p:txBody>
      </p:sp>
      <p:graphicFrame>
        <p:nvGraphicFramePr>
          <p:cNvPr id="57502" name="Object 59"/>
          <p:cNvGraphicFramePr>
            <a:graphicFrameLocks noChangeAspect="1"/>
          </p:cNvGraphicFramePr>
          <p:nvPr/>
        </p:nvGraphicFramePr>
        <p:xfrm>
          <a:off x="6794500" y="484188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" name="Формула" r:id="rId113" imgW="228600" imgH="228600" progId="Equation.3">
                  <p:embed/>
                </p:oleObj>
              </mc:Choice>
              <mc:Fallback>
                <p:oleObj name="Формула" r:id="rId113" imgW="228600" imgH="228600" progId="Equation.3">
                  <p:embed/>
                  <p:pic>
                    <p:nvPicPr>
                      <p:cNvPr id="0" name="Picture 5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0" y="484188"/>
                        <a:ext cx="228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503" name="Object 60"/>
          <p:cNvGraphicFramePr>
            <a:graphicFrameLocks noChangeAspect="1"/>
          </p:cNvGraphicFramePr>
          <p:nvPr/>
        </p:nvGraphicFramePr>
        <p:xfrm>
          <a:off x="8237538" y="1679575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" name="Формула" r:id="rId115" imgW="228600" imgH="228600" progId="Equation.3">
                  <p:embed/>
                </p:oleObj>
              </mc:Choice>
              <mc:Fallback>
                <p:oleObj name="Формула" r:id="rId115" imgW="228600" imgH="228600" progId="Equation.3">
                  <p:embed/>
                  <p:pic>
                    <p:nvPicPr>
                      <p:cNvPr id="0" name="Picture 5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7538" y="1679575"/>
                        <a:ext cx="228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504" name="Object 61"/>
          <p:cNvGraphicFramePr>
            <a:graphicFrameLocks noChangeAspect="1"/>
          </p:cNvGraphicFramePr>
          <p:nvPr/>
        </p:nvGraphicFramePr>
        <p:xfrm>
          <a:off x="554038" y="1689100"/>
          <a:ext cx="342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" name="Формула" r:id="rId116" imgW="342751" imgH="228501" progId="Equation.3">
                  <p:embed/>
                </p:oleObj>
              </mc:Choice>
              <mc:Fallback>
                <p:oleObj name="Формула" r:id="rId116" imgW="342751" imgH="228501" progId="Equation.3">
                  <p:embed/>
                  <p:pic>
                    <p:nvPicPr>
                      <p:cNvPr id="0" name="Picture 5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1689100"/>
                        <a:ext cx="3429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505" name="Object 62"/>
          <p:cNvGraphicFramePr>
            <a:graphicFrameLocks noChangeAspect="1"/>
          </p:cNvGraphicFramePr>
          <p:nvPr/>
        </p:nvGraphicFramePr>
        <p:xfrm>
          <a:off x="6772275" y="6557963"/>
          <a:ext cx="342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" name="Формула" r:id="rId118" imgW="342751" imgH="228501" progId="Equation.3">
                  <p:embed/>
                </p:oleObj>
              </mc:Choice>
              <mc:Fallback>
                <p:oleObj name="Формула" r:id="rId118" imgW="342751" imgH="228501" progId="Equation.3">
                  <p:embed/>
                  <p:pic>
                    <p:nvPicPr>
                      <p:cNvPr id="0" name="Picture 5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275" y="6557963"/>
                        <a:ext cx="3429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506" name="Object 63"/>
          <p:cNvGraphicFramePr>
            <a:graphicFrameLocks noChangeAspect="1"/>
          </p:cNvGraphicFramePr>
          <p:nvPr/>
        </p:nvGraphicFramePr>
        <p:xfrm>
          <a:off x="6737350" y="2341563"/>
          <a:ext cx="254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" name="Формула" r:id="rId120" imgW="253890" imgH="431613" progId="Equation.3">
                  <p:embed/>
                </p:oleObj>
              </mc:Choice>
              <mc:Fallback>
                <p:oleObj name="Формула" r:id="rId120" imgW="253890" imgH="431613" progId="Equation.3">
                  <p:embed/>
                  <p:pic>
                    <p:nvPicPr>
                      <p:cNvPr id="0" name="Picture 5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7350" y="2341563"/>
                        <a:ext cx="254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507" name="Object 64"/>
          <p:cNvGraphicFramePr>
            <a:graphicFrameLocks noChangeAspect="1"/>
          </p:cNvGraphicFramePr>
          <p:nvPr/>
        </p:nvGraphicFramePr>
        <p:xfrm>
          <a:off x="2940050" y="1462088"/>
          <a:ext cx="368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" name="Формула" r:id="rId122" imgW="368140" imgH="431613" progId="Equation.3">
                  <p:embed/>
                </p:oleObj>
              </mc:Choice>
              <mc:Fallback>
                <p:oleObj name="Формула" r:id="rId122" imgW="368140" imgH="431613" progId="Equation.3">
                  <p:embed/>
                  <p:pic>
                    <p:nvPicPr>
                      <p:cNvPr id="0" name="Picture 5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1462088"/>
                        <a:ext cx="3683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508" name="Object 65"/>
          <p:cNvGraphicFramePr>
            <a:graphicFrameLocks noChangeAspect="1"/>
          </p:cNvGraphicFramePr>
          <p:nvPr/>
        </p:nvGraphicFramePr>
        <p:xfrm>
          <a:off x="6718300" y="5313363"/>
          <a:ext cx="368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" name="Формула" r:id="rId124" imgW="368140" imgH="431613" progId="Equation.3">
                  <p:embed/>
                </p:oleObj>
              </mc:Choice>
              <mc:Fallback>
                <p:oleObj name="Формула" r:id="rId124" imgW="368140" imgH="431613" progId="Equation.3">
                  <p:embed/>
                  <p:pic>
                    <p:nvPicPr>
                      <p:cNvPr id="0" name="Picture 5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5313363"/>
                        <a:ext cx="3683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509" name="Object 66"/>
          <p:cNvGraphicFramePr>
            <a:graphicFrameLocks noChangeAspect="1"/>
          </p:cNvGraphicFramePr>
          <p:nvPr/>
        </p:nvGraphicFramePr>
        <p:xfrm>
          <a:off x="5638800" y="1476375"/>
          <a:ext cx="254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" name="Формула" r:id="rId126" imgW="253890" imgH="431613" progId="Equation.3">
                  <p:embed/>
                </p:oleObj>
              </mc:Choice>
              <mc:Fallback>
                <p:oleObj name="Формула" r:id="rId126" imgW="253890" imgH="431613" progId="Equation.3">
                  <p:embed/>
                  <p:pic>
                    <p:nvPicPr>
                      <p:cNvPr id="0" name="Picture 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476375"/>
                        <a:ext cx="254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510" name="Object 67"/>
          <p:cNvGraphicFramePr>
            <a:graphicFrameLocks noChangeAspect="1"/>
          </p:cNvGraphicFramePr>
          <p:nvPr/>
        </p:nvGraphicFramePr>
        <p:xfrm>
          <a:off x="6303963" y="495300"/>
          <a:ext cx="369887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" name="Формула" r:id="rId128" imgW="279158" imgH="177646" progId="Equation.3">
                  <p:embed/>
                </p:oleObj>
              </mc:Choice>
              <mc:Fallback>
                <p:oleObj name="Формула" r:id="rId128" imgW="279158" imgH="177646" progId="Equation.3">
                  <p:embed/>
                  <p:pic>
                    <p:nvPicPr>
                      <p:cNvPr id="0" name="Picture 5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3963" y="495300"/>
                        <a:ext cx="369887" cy="23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511" name="Object 68"/>
          <p:cNvGraphicFramePr>
            <a:graphicFrameLocks noChangeAspect="1"/>
          </p:cNvGraphicFramePr>
          <p:nvPr/>
        </p:nvGraphicFramePr>
        <p:xfrm>
          <a:off x="8434388" y="2019300"/>
          <a:ext cx="481012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" name="Формула" r:id="rId130" imgW="342603" imgH="177646" progId="Equation.3">
                  <p:embed/>
                </p:oleObj>
              </mc:Choice>
              <mc:Fallback>
                <p:oleObj name="Формула" r:id="rId130" imgW="342603" imgH="177646" progId="Equation.3">
                  <p:embed/>
                  <p:pic>
                    <p:nvPicPr>
                      <p:cNvPr id="0" name="Picture 5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4388" y="2019300"/>
                        <a:ext cx="481012" cy="249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512" name="Line 168"/>
          <p:cNvSpPr>
            <a:spLocks noChangeShapeType="1"/>
          </p:cNvSpPr>
          <p:nvPr/>
        </p:nvSpPr>
        <p:spPr bwMode="auto">
          <a:xfrm flipH="1" flipV="1">
            <a:off x="2308225" y="1930400"/>
            <a:ext cx="14288" cy="2176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513" name="Text Box 169"/>
          <p:cNvSpPr txBox="1">
            <a:spLocks noChangeArrowheads="1"/>
          </p:cNvSpPr>
          <p:nvPr/>
        </p:nvSpPr>
        <p:spPr bwMode="auto">
          <a:xfrm>
            <a:off x="2087563" y="1603375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  <a:latin typeface="Calibri" pitchFamily="34" charset="0"/>
              </a:rPr>
              <a:t>-1</a:t>
            </a:r>
          </a:p>
        </p:txBody>
      </p:sp>
      <p:sp>
        <p:nvSpPr>
          <p:cNvPr id="57520" name="Line 176"/>
          <p:cNvSpPr>
            <a:spLocks noChangeShapeType="1"/>
          </p:cNvSpPr>
          <p:nvPr/>
        </p:nvSpPr>
        <p:spPr bwMode="auto">
          <a:xfrm flipV="1">
            <a:off x="5661025" y="596900"/>
            <a:ext cx="1058863" cy="1685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521" name="Line 177"/>
          <p:cNvSpPr>
            <a:spLocks noChangeShapeType="1"/>
          </p:cNvSpPr>
          <p:nvPr/>
        </p:nvSpPr>
        <p:spPr bwMode="auto">
          <a:xfrm flipH="1" flipV="1">
            <a:off x="784225" y="1946275"/>
            <a:ext cx="1843088" cy="10731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522" name="Line 178"/>
          <p:cNvSpPr>
            <a:spLocks noChangeShapeType="1"/>
          </p:cNvSpPr>
          <p:nvPr/>
        </p:nvSpPr>
        <p:spPr bwMode="auto">
          <a:xfrm flipH="1" flipV="1">
            <a:off x="3163888" y="1944688"/>
            <a:ext cx="217487" cy="3190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523" name="Line 179"/>
          <p:cNvSpPr>
            <a:spLocks noChangeShapeType="1"/>
          </p:cNvSpPr>
          <p:nvPr/>
        </p:nvSpPr>
        <p:spPr bwMode="auto">
          <a:xfrm flipV="1">
            <a:off x="6416675" y="1914525"/>
            <a:ext cx="1887538" cy="1117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524" name="Line 180"/>
          <p:cNvSpPr>
            <a:spLocks noChangeShapeType="1"/>
          </p:cNvSpPr>
          <p:nvPr/>
        </p:nvSpPr>
        <p:spPr bwMode="auto">
          <a:xfrm>
            <a:off x="6415088" y="5210175"/>
            <a:ext cx="290512" cy="1730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525" name="Line 181"/>
          <p:cNvSpPr>
            <a:spLocks noChangeShapeType="1"/>
          </p:cNvSpPr>
          <p:nvPr/>
        </p:nvSpPr>
        <p:spPr bwMode="auto">
          <a:xfrm>
            <a:off x="5646738" y="5957888"/>
            <a:ext cx="461962" cy="711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684789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7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5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5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5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5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5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5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5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5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57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5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5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5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5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5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5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5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5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0"/>
                                        <p:tgtEl>
                                          <p:spTgt spid="5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5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5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5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57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5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57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5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57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57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5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5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5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5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0"/>
                                        <p:tgtEl>
                                          <p:spTgt spid="5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000"/>
                                        <p:tgtEl>
                                          <p:spTgt spid="57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1000"/>
                                        <p:tgtEl>
                                          <p:spTgt spid="5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0"/>
                                        <p:tgtEl>
                                          <p:spTgt spid="5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1000"/>
                                        <p:tgtEl>
                                          <p:spTgt spid="5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5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1000"/>
                                        <p:tgtEl>
                                          <p:spTgt spid="5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2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1000"/>
                                        <p:tgtEl>
                                          <p:spTgt spid="57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2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1000"/>
                                        <p:tgtEl>
                                          <p:spTgt spid="5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2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000"/>
                                        <p:tgtEl>
                                          <p:spTgt spid="5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2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1000"/>
                                        <p:tgtEl>
                                          <p:spTgt spid="5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2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1000"/>
                                        <p:tgtEl>
                                          <p:spTgt spid="5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2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1000"/>
                                        <p:tgtEl>
                                          <p:spTgt spid="5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2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1000"/>
                                        <p:tgtEl>
                                          <p:spTgt spid="5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2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1" dur="1000"/>
                                        <p:tgtEl>
                                          <p:spTgt spid="5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2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5" dur="1000"/>
                                        <p:tgtEl>
                                          <p:spTgt spid="5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2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1000"/>
                                        <p:tgtEl>
                                          <p:spTgt spid="5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2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1000"/>
                                        <p:tgtEl>
                                          <p:spTgt spid="5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2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7" dur="2000"/>
                                        <p:tgtEl>
                                          <p:spTgt spid="5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2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1" dur="1000"/>
                                        <p:tgtEl>
                                          <p:spTgt spid="5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2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1000"/>
                                        <p:tgtEl>
                                          <p:spTgt spid="5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2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9" dur="1000"/>
                                        <p:tgtEl>
                                          <p:spTgt spid="5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2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3" dur="1000"/>
                                        <p:tgtEl>
                                          <p:spTgt spid="5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2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1000"/>
                                        <p:tgtEl>
                                          <p:spTgt spid="5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2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1000"/>
                                        <p:tgtEl>
                                          <p:spTgt spid="5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2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1000"/>
                                        <p:tgtEl>
                                          <p:spTgt spid="5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2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1000"/>
                                        <p:tgtEl>
                                          <p:spTgt spid="5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2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1000"/>
                                        <p:tgtEl>
                                          <p:spTgt spid="5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2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7" dur="1000"/>
                                        <p:tgtEl>
                                          <p:spTgt spid="5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69000"/>
                            </p:stCondLst>
                            <p:childTnLst>
                              <p:par>
                                <p:cTn id="2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1000"/>
                                        <p:tgtEl>
                                          <p:spTgt spid="5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70000"/>
                            </p:stCondLst>
                            <p:childTnLst>
                              <p:par>
                                <p:cTn id="2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1000"/>
                                        <p:tgtEl>
                                          <p:spTgt spid="5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71000"/>
                            </p:stCondLst>
                            <p:childTnLst>
                              <p:par>
                                <p:cTn id="2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9" dur="1000"/>
                                        <p:tgtEl>
                                          <p:spTgt spid="5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72000"/>
                            </p:stCondLst>
                            <p:childTnLst>
                              <p:par>
                                <p:cTn id="3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1000"/>
                                        <p:tgtEl>
                                          <p:spTgt spid="5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73000"/>
                            </p:stCondLst>
                            <p:childTnLst>
                              <p:par>
                                <p:cTn id="3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1000"/>
                                        <p:tgtEl>
                                          <p:spTgt spid="5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3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1" dur="1000"/>
                                        <p:tgtEl>
                                          <p:spTgt spid="5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75000"/>
                            </p:stCondLst>
                            <p:childTnLst>
                              <p:par>
                                <p:cTn id="3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1000"/>
                                        <p:tgtEl>
                                          <p:spTgt spid="5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76000"/>
                            </p:stCondLst>
                            <p:childTnLst>
                              <p:par>
                                <p:cTn id="3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9" dur="1000"/>
                                        <p:tgtEl>
                                          <p:spTgt spid="5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77000"/>
                            </p:stCondLst>
                            <p:childTnLst>
                              <p:par>
                                <p:cTn id="3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1000"/>
                                        <p:tgtEl>
                                          <p:spTgt spid="5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78000"/>
                            </p:stCondLst>
                            <p:childTnLst>
                              <p:par>
                                <p:cTn id="325" presetID="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196  L 0.25 0  L 0 0  Z" pathEditMode="relative" ptsTypes="">
                                      <p:cBhvr>
                                        <p:cTn id="326" dur="2000" fill="hold"/>
                                        <p:tgtEl>
                                          <p:spTgt spid="57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 nodeType="afterGroup">
                            <p:stCondLst>
                              <p:cond delay="80000"/>
                            </p:stCondLst>
                            <p:childTnLst>
                              <p:par>
                                <p:cTn id="3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0" dur="1000"/>
                                        <p:tgtEl>
                                          <p:spTgt spid="5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81000"/>
                            </p:stCondLst>
                            <p:childTnLst>
                              <p:par>
                                <p:cTn id="332" presetID="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L 0.25 0.33295  L 0 0.33295  L 0 0  Z" pathEditMode="relative" ptsTypes="">
                                      <p:cBhvr>
                                        <p:cTn id="333" dur="2000" fill="hold"/>
                                        <p:tgtEl>
                                          <p:spTgt spid="57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4" presetID="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0.25 1.85185E-6 L 0.25 0.33287 L 1.38889E-6 0.33287 L 1.38889E-6 1.85185E-6 Z " pathEditMode="relative" rAng="0" ptsTypes="FFFFF">
                                      <p:cBhvr>
                                        <p:cTn id="335" dur="2000" fill="hold"/>
                                        <p:tgtEl>
                                          <p:spTgt spid="57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83000"/>
                            </p:stCondLst>
                            <p:childTnLst>
                              <p:par>
                                <p:cTn id="3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9" dur="1000"/>
                                        <p:tgtEl>
                                          <p:spTgt spid="5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84000"/>
                            </p:stCondLst>
                            <p:childTnLst>
                              <p:par>
                                <p:cTn id="341" presetID="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196  L 0.25 0  L 0 0  Z" pathEditMode="relative" ptsTypes="">
                                      <p:cBhvr>
                                        <p:cTn id="342" dur="2000" fill="hold"/>
                                        <p:tgtEl>
                                          <p:spTgt spid="57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 nodeType="afterGroup">
                            <p:stCondLst>
                              <p:cond delay="86000"/>
                            </p:stCondLst>
                            <p:childTnLst>
                              <p:par>
                                <p:cTn id="3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6" dur="1000"/>
                                        <p:tgtEl>
                                          <p:spTgt spid="5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 nodeType="afterGroup">
                            <p:stCondLst>
                              <p:cond delay="87000"/>
                            </p:stCondLst>
                            <p:childTnLst>
                              <p:par>
                                <p:cTn id="348" presetID="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L 0.25 0.33295  L 0 0.33295  L 0 0  Z" pathEditMode="relative" ptsTypes="">
                                      <p:cBhvr>
                                        <p:cTn id="349" dur="2000" fill="hold"/>
                                        <p:tgtEl>
                                          <p:spTgt spid="57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0" presetID="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L 0.25 0.33295  L 0 0.33295  L 0 0  Z" pathEditMode="relative" ptsTypes="">
                                      <p:cBhvr>
                                        <p:cTn id="351" dur="2000" fill="hold"/>
                                        <p:tgtEl>
                                          <p:spTgt spid="57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89000"/>
                            </p:stCondLst>
                            <p:childTnLst>
                              <p:par>
                                <p:cTn id="3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5" dur="1000"/>
                                        <p:tgtEl>
                                          <p:spTgt spid="5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 nodeType="afterGroup">
                            <p:stCondLst>
                              <p:cond delay="90000"/>
                            </p:stCondLst>
                            <p:childTnLst>
                              <p:par>
                                <p:cTn id="357" presetID="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196  L 0.25 0  L 0 0  Z" pathEditMode="relative" ptsTypes="">
                                      <p:cBhvr>
                                        <p:cTn id="358" dur="2000" fill="hold"/>
                                        <p:tgtEl>
                                          <p:spTgt spid="57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 nodeType="afterGroup">
                            <p:stCondLst>
                              <p:cond delay="92000"/>
                            </p:stCondLst>
                            <p:childTnLst>
                              <p:par>
                                <p:cTn id="3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2" dur="1000"/>
                                        <p:tgtEl>
                                          <p:spTgt spid="57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 nodeType="afterGroup">
                            <p:stCondLst>
                              <p:cond delay="93000"/>
                            </p:stCondLst>
                            <p:childTnLst>
                              <p:par>
                                <p:cTn id="364" presetID="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L 0.25 0.33295  L 0 0.33295  L 0 0  Z" pathEditMode="relative" ptsTypes="">
                                      <p:cBhvr>
                                        <p:cTn id="365" dur="2000" fill="hold"/>
                                        <p:tgtEl>
                                          <p:spTgt spid="57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L 0.25 0.33295  L 0 0.33295  L 0 0  Z" pathEditMode="relative" ptsTypes="">
                                      <p:cBhvr>
                                        <p:cTn id="367" dur="2000" fill="hold"/>
                                        <p:tgtEl>
                                          <p:spTgt spid="57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95000"/>
                            </p:stCondLst>
                            <p:childTnLst>
                              <p:par>
                                <p:cTn id="3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1" dur="1000"/>
                                        <p:tgtEl>
                                          <p:spTgt spid="5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96000"/>
                            </p:stCondLst>
                            <p:childTnLst>
                              <p:par>
                                <p:cTn id="3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5" dur="1000"/>
                                        <p:tgtEl>
                                          <p:spTgt spid="5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97000"/>
                            </p:stCondLst>
                            <p:childTnLst>
                              <p:par>
                                <p:cTn id="3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1000"/>
                                        <p:tgtEl>
                                          <p:spTgt spid="57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 nodeType="afterGroup">
                            <p:stCondLst>
                              <p:cond delay="98000"/>
                            </p:stCondLst>
                            <p:childTnLst>
                              <p:par>
                                <p:cTn id="3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3" dur="1000"/>
                                        <p:tgtEl>
                                          <p:spTgt spid="57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 nodeType="afterGroup">
                            <p:stCondLst>
                              <p:cond delay="99000"/>
                            </p:stCondLst>
                            <p:childTnLst>
                              <p:par>
                                <p:cTn id="3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7" dur="1000"/>
                                        <p:tgtEl>
                                          <p:spTgt spid="5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100000"/>
                            </p:stCondLst>
                            <p:childTnLst>
                              <p:par>
                                <p:cTn id="3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1" dur="1000"/>
                                        <p:tgtEl>
                                          <p:spTgt spid="5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101000"/>
                            </p:stCondLst>
                            <p:childTnLst>
                              <p:par>
                                <p:cTn id="3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5" dur="1000"/>
                                        <p:tgtEl>
                                          <p:spTgt spid="57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 nodeType="afterGroup">
                            <p:stCondLst>
                              <p:cond delay="102000"/>
                            </p:stCondLst>
                            <p:childTnLst>
                              <p:par>
                                <p:cTn id="3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9" dur="1000"/>
                                        <p:tgtEl>
                                          <p:spTgt spid="57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103000"/>
                            </p:stCondLst>
                            <p:childTnLst>
                              <p:par>
                                <p:cTn id="4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3" dur="1000"/>
                                        <p:tgtEl>
                                          <p:spTgt spid="5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 nodeType="afterGroup">
                            <p:stCondLst>
                              <p:cond delay="104000"/>
                            </p:stCondLst>
                            <p:childTnLst>
                              <p:par>
                                <p:cTn id="4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7" dur="1000"/>
                                        <p:tgtEl>
                                          <p:spTgt spid="57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105000"/>
                            </p:stCondLst>
                            <p:childTnLst>
                              <p:par>
                                <p:cTn id="4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1" dur="1000"/>
                                        <p:tgtEl>
                                          <p:spTgt spid="57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 nodeType="afterGroup">
                            <p:stCondLst>
                              <p:cond delay="106000"/>
                            </p:stCondLst>
                            <p:childTnLst>
                              <p:par>
                                <p:cTn id="4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5" dur="1000"/>
                                        <p:tgtEl>
                                          <p:spTgt spid="57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8" dur="1000"/>
                                        <p:tgtEl>
                                          <p:spTgt spid="5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1" dur="1000"/>
                                        <p:tgtEl>
                                          <p:spTgt spid="5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107000"/>
                            </p:stCondLst>
                            <p:childTnLst>
                              <p:par>
                                <p:cTn id="4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5" dur="1000"/>
                                        <p:tgtEl>
                                          <p:spTgt spid="5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8" dur="1000"/>
                                        <p:tgtEl>
                                          <p:spTgt spid="5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1" dur="1000"/>
                                        <p:tgtEl>
                                          <p:spTgt spid="5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4" dur="1000"/>
                                        <p:tgtEl>
                                          <p:spTgt spid="5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7" dur="1000"/>
                                        <p:tgtEl>
                                          <p:spTgt spid="5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0" dur="1000"/>
                                        <p:tgtEl>
                                          <p:spTgt spid="5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 nodeType="afterGroup">
                            <p:stCondLst>
                              <p:cond delay="108000"/>
                            </p:stCondLst>
                            <p:childTnLst>
                              <p:par>
                                <p:cTn id="4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4" dur="1000"/>
                                        <p:tgtEl>
                                          <p:spTgt spid="57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 nodeType="afterGroup">
                            <p:stCondLst>
                              <p:cond delay="109000"/>
                            </p:stCondLst>
                            <p:childTnLst>
                              <p:par>
                                <p:cTn id="4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8" dur="1000"/>
                                        <p:tgtEl>
                                          <p:spTgt spid="5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 nodeType="afterGroup">
                            <p:stCondLst>
                              <p:cond delay="110000"/>
                            </p:stCondLst>
                            <p:childTnLst>
                              <p:par>
                                <p:cTn id="4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2" dur="1000"/>
                                        <p:tgtEl>
                                          <p:spTgt spid="5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 nodeType="afterGroup">
                            <p:stCondLst>
                              <p:cond delay="111000"/>
                            </p:stCondLst>
                            <p:childTnLst>
                              <p:par>
                                <p:cTn id="4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6" dur="1000"/>
                                        <p:tgtEl>
                                          <p:spTgt spid="57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 nodeType="afterGroup">
                            <p:stCondLst>
                              <p:cond delay="112000"/>
                            </p:stCondLst>
                            <p:childTnLst>
                              <p:par>
                                <p:cTn id="4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0" dur="1000"/>
                                        <p:tgtEl>
                                          <p:spTgt spid="57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 nodeType="afterGroup">
                            <p:stCondLst>
                              <p:cond delay="113000"/>
                            </p:stCondLst>
                            <p:childTnLst>
                              <p:par>
                                <p:cTn id="4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4" dur="1000"/>
                                        <p:tgtEl>
                                          <p:spTgt spid="5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 nodeType="afterGroup">
                            <p:stCondLst>
                              <p:cond delay="114000"/>
                            </p:stCondLst>
                            <p:childTnLst>
                              <p:par>
                                <p:cTn id="4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8" dur="1000"/>
                                        <p:tgtEl>
                                          <p:spTgt spid="5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 nodeType="afterGroup">
                            <p:stCondLst>
                              <p:cond delay="115000"/>
                            </p:stCondLst>
                            <p:childTnLst>
                              <p:par>
                                <p:cTn id="4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2" dur="1000"/>
                                        <p:tgtEl>
                                          <p:spTgt spid="57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4" grpId="0" animBg="1"/>
      <p:bldP spid="57365" grpId="0" animBg="1"/>
      <p:bldP spid="57366" grpId="0" animBg="1"/>
      <p:bldP spid="57367" grpId="0" animBg="1"/>
      <p:bldP spid="57368" grpId="0" animBg="1"/>
      <p:bldP spid="57369" grpId="0" animBg="1"/>
      <p:bldP spid="57370" grpId="0"/>
      <p:bldP spid="57426" grpId="0" animBg="1"/>
      <p:bldP spid="57426" grpId="1" animBg="1"/>
      <p:bldP spid="57427" grpId="0" animBg="1"/>
      <p:bldP spid="57427" grpId="1" animBg="1"/>
      <p:bldP spid="57428" grpId="0" animBg="1"/>
      <p:bldP spid="57428" grpId="1" animBg="1"/>
      <p:bldP spid="57430" grpId="0" animBg="1"/>
      <p:bldP spid="57431" grpId="0" animBg="1"/>
      <p:bldP spid="57432" grpId="0" animBg="1"/>
      <p:bldP spid="57433" grpId="0" animBg="1"/>
      <p:bldP spid="57433" grpId="1" animBg="1"/>
      <p:bldP spid="57434" grpId="0" animBg="1"/>
      <p:bldP spid="57434" grpId="1" animBg="1"/>
      <p:bldP spid="57435" grpId="0" animBg="1"/>
      <p:bldP spid="57435" grpId="1" animBg="1"/>
      <p:bldP spid="57437" grpId="0" animBg="1"/>
      <p:bldP spid="57437" grpId="1" animBg="1"/>
      <p:bldP spid="57438" grpId="0" animBg="1"/>
      <p:bldP spid="57438" grpId="1" animBg="1"/>
      <p:bldP spid="57439" grpId="0" animBg="1"/>
      <p:bldP spid="57439" grpId="1" animBg="1"/>
      <p:bldP spid="57464" grpId="0" animBg="1"/>
      <p:bldP spid="57465" grpId="0" animBg="1"/>
      <p:bldP spid="57466" grpId="0" animBg="1"/>
      <p:bldP spid="57467" grpId="0" animBg="1"/>
      <p:bldP spid="57468" grpId="0" animBg="1"/>
      <p:bldP spid="57469" grpId="0" animBg="1"/>
      <p:bldP spid="57470" grpId="0" animBg="1"/>
      <p:bldP spid="57471" grpId="0" animBg="1"/>
      <p:bldP spid="57472" grpId="0" animBg="1"/>
      <p:bldP spid="57473" grpId="0" animBg="1"/>
      <p:bldP spid="57474" grpId="0" animBg="1"/>
      <p:bldP spid="57475" grpId="0" animBg="1"/>
      <p:bldP spid="57487" grpId="0" animBg="1"/>
      <p:bldP spid="57488" grpId="0" animBg="1"/>
      <p:bldP spid="57489" grpId="0" animBg="1"/>
      <p:bldP spid="57491" grpId="0" animBg="1"/>
      <p:bldP spid="57494" grpId="0" animBg="1"/>
      <p:bldP spid="57498" grpId="0" animBg="1"/>
      <p:bldP spid="57500" grpId="0"/>
      <p:bldP spid="57501" grpId="0"/>
      <p:bldP spid="57512" grpId="0" animBg="1"/>
      <p:bldP spid="57513" grpId="0"/>
      <p:bldP spid="57520" grpId="0" animBg="1"/>
      <p:bldP spid="57521" grpId="0" animBg="1"/>
      <p:bldP spid="57522" grpId="0" animBg="1"/>
      <p:bldP spid="57523" grpId="0" animBg="1"/>
      <p:bldP spid="57524" grpId="0" animBg="1"/>
      <p:bldP spid="575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332656"/>
            <a:ext cx="1800200" cy="56207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092611"/>
              </p:ext>
            </p:extLst>
          </p:nvPr>
        </p:nvGraphicFramePr>
        <p:xfrm>
          <a:off x="2079645" y="476672"/>
          <a:ext cx="6956851" cy="460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" name="Equation" r:id="rId3" imgW="3708360" imgH="228600" progId="">
                  <p:embed/>
                </p:oleObj>
              </mc:Choice>
              <mc:Fallback>
                <p:oleObj name="Equation" r:id="rId3" imgW="3708360" imgH="228600" progId="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45" y="476672"/>
                        <a:ext cx="6956851" cy="460522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5E9EFF"/>
                          </a:gs>
                          <a:gs pos="88000">
                            <a:srgbClr val="DCE6F2"/>
                          </a:gs>
                          <a:gs pos="100000">
                            <a:srgbClr val="DCE6F2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5576" y="1196752"/>
            <a:ext cx="2014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Варианты ответов: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1196752"/>
            <a:ext cx="173637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правильно!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1180431"/>
            <a:ext cx="89479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Верно!</a:t>
            </a:r>
            <a:endParaRPr lang="ru-RU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0312" y="6252656"/>
            <a:ext cx="119513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Подсказка</a:t>
            </a:r>
            <a:endParaRPr lang="ru-RU" dirty="0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099227"/>
              </p:ext>
            </p:extLst>
          </p:nvPr>
        </p:nvGraphicFramePr>
        <p:xfrm>
          <a:off x="251520" y="3212976"/>
          <a:ext cx="88042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" name="Equation" r:id="rId5" imgW="5587920" imgH="228600" progId="">
                  <p:embed/>
                </p:oleObj>
              </mc:Choice>
              <mc:Fallback>
                <p:oleObj name="Equation" r:id="rId5" imgW="5587920" imgH="228600" progId="">
                  <p:embed/>
                  <p:pic>
                    <p:nvPicPr>
                      <p:cNvPr id="0" name="Picture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212976"/>
                        <a:ext cx="8804275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73248" y="6243131"/>
            <a:ext cx="106304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504598"/>
              </p:ext>
            </p:extLst>
          </p:nvPr>
        </p:nvGraphicFramePr>
        <p:xfrm>
          <a:off x="2051720" y="4005064"/>
          <a:ext cx="6954075" cy="1124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" name="Equation" r:id="rId7" imgW="3174840" imgH="482400" progId="">
                  <p:embed/>
                </p:oleObj>
              </mc:Choice>
              <mc:Fallback>
                <p:oleObj name="Equation" r:id="rId7" imgW="3174840" imgH="482400" progId="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005064"/>
                        <a:ext cx="6954075" cy="1124411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DCE6F2"/>
                          </a:gs>
                          <a:gs pos="39999">
                            <a:srgbClr val="85C2FF"/>
                          </a:gs>
                          <a:gs pos="70000">
                            <a:srgbClr val="C4D6EB"/>
                          </a:gs>
                          <a:gs pos="100000">
                            <a:srgbClr val="FFEBFA"/>
                          </a:gs>
                        </a:gsLst>
                        <a:lin ang="5400000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284468"/>
              </p:ext>
            </p:extLst>
          </p:nvPr>
        </p:nvGraphicFramePr>
        <p:xfrm>
          <a:off x="801251" y="1700808"/>
          <a:ext cx="139181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8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-0,3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959177"/>
              </p:ext>
            </p:extLst>
          </p:nvPr>
        </p:nvGraphicFramePr>
        <p:xfrm>
          <a:off x="2483768" y="1700808"/>
          <a:ext cx="136815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3122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1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3,55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651290"/>
              </p:ext>
            </p:extLst>
          </p:nvPr>
        </p:nvGraphicFramePr>
        <p:xfrm>
          <a:off x="4139952" y="1700808"/>
          <a:ext cx="136815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3122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1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3,85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249556"/>
              </p:ext>
            </p:extLst>
          </p:nvPr>
        </p:nvGraphicFramePr>
        <p:xfrm>
          <a:off x="5742997" y="1700808"/>
          <a:ext cx="136815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3122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1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2,5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419872" y="1167508"/>
            <a:ext cx="173637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правильно!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19872" y="1196752"/>
            <a:ext cx="173637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правильно!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C:\Documents and Settings\Зарина\Мои документы\Мои рисунки\76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22" y="4246562"/>
            <a:ext cx="1467741" cy="160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832947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2" grpId="0" animBg="1"/>
      <p:bldP spid="13" grpId="0" animBg="1"/>
      <p:bldP spid="14" grpId="0" animBg="1"/>
      <p:bldP spid="17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454</Words>
  <Application>Microsoft Office PowerPoint</Application>
  <PresentationFormat>Экран (4:3)</PresentationFormat>
  <Paragraphs>225</Paragraphs>
  <Slides>20</Slides>
  <Notes>0</Notes>
  <HiddenSlides>1</HiddenSlides>
  <MMClips>0</MMClips>
  <ScaleCrop>false</ScaleCrop>
  <HeadingPairs>
    <vt:vector size="8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20</vt:i4>
      </vt:variant>
      <vt:variant>
        <vt:lpstr>Произвольные показы</vt:lpstr>
      </vt:variant>
      <vt:variant>
        <vt:i4>4</vt:i4>
      </vt:variant>
    </vt:vector>
  </HeadingPairs>
  <TitlesOfParts>
    <vt:vector size="30" baseType="lpstr">
      <vt:lpstr>Тема Office</vt:lpstr>
      <vt:lpstr>1_Тема Office</vt:lpstr>
      <vt:lpstr>2_Тема Office</vt:lpstr>
      <vt:lpstr>Формула</vt:lpstr>
      <vt:lpstr>Equation</vt:lpstr>
      <vt:lpstr>MathType 6.0 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Параллакс</vt:lpstr>
      <vt:lpstr>Презентация PowerPoint</vt:lpstr>
      <vt:lpstr>Презентация PowerPoint</vt:lpstr>
      <vt:lpstr>Задание №1</vt:lpstr>
      <vt:lpstr>Задание №2</vt:lpstr>
      <vt:lpstr>Задание №2</vt:lpstr>
      <vt:lpstr>Задание №3</vt:lpstr>
      <vt:lpstr>Задание №4</vt:lpstr>
      <vt:lpstr>Задание №5</vt:lpstr>
      <vt:lpstr>Задание №6</vt:lpstr>
      <vt:lpstr>Задание №7</vt:lpstr>
      <vt:lpstr>Задание №8</vt:lpstr>
      <vt:lpstr>Задание №9</vt:lpstr>
      <vt:lpstr>Презентация PowerPoint</vt:lpstr>
      <vt:lpstr>Презентация PowerPoint</vt:lpstr>
      <vt:lpstr>Произвольный показ 1 (слайд 8)</vt:lpstr>
      <vt:lpstr>Произвольный показ 2 (слайд 7)</vt:lpstr>
      <vt:lpstr>Произвольный показ 3 (слайд4-6)</vt:lpstr>
      <vt:lpstr>Произвольный показ 4 (слайд 19)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Павел</cp:lastModifiedBy>
  <cp:revision>84</cp:revision>
  <dcterms:created xsi:type="dcterms:W3CDTF">2017-06-21T15:41:24Z</dcterms:created>
  <dcterms:modified xsi:type="dcterms:W3CDTF">2017-07-04T10:09:22Z</dcterms:modified>
</cp:coreProperties>
</file>