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  <a:srgbClr val="FF0066"/>
    <a:srgbClr val="00FF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B8B-CB31-428E-9A25-4E7415D47547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6276A-C267-49C6-A1A6-AB2E3B9E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276A-C267-49C6-A1A6-AB2E3B9E7B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6276A-C267-49C6-A1A6-AB2E3B9E7B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6AEA-BAD0-4F1B-A1FB-D44ECC858D83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2FB1-ECFC-4163-86C3-06D921D0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58246" cy="1143008"/>
          </a:xfrm>
          <a:solidFill>
            <a:srgbClr val="66FF33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«Проявление творческих способностей в постановке танца.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Композиционное построение танца».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comp\Desktop\Фото танца Берёзка\DSC_07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58246" cy="41434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500702"/>
            <a:ext cx="8429684" cy="107157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Презентацию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подготовила: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Артемова</a:t>
            </a:r>
            <a:r>
              <a:rPr lang="ru-RU" sz="5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Ирина Ивановна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Музыкальный 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Г. Москва 2017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857256"/>
          </a:xfrm>
          <a:solidFill>
            <a:srgbClr val="FF00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Основные фигуры хороводов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357718" cy="5500726"/>
          </a:xfrm>
          <a:solidFill>
            <a:srgbClr val="00B0F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1400" b="1" dirty="0" smtClean="0"/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Основные фигуры хороводов. «Круг» «Два круга рядом» «Круг в круге» «Корзиночка» «Восьмерка» «Улитка» «Змейка» «Колонна» «Улица» «Ворота» «Гребень» Основные элементы русских народных танцев (хороводов). «Простой ход». «Скользящий шаг». «Русский переменный шаг вперед». «Приставной шаг». «Шаг с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припаданием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». «Гармошка». В хороводе всегда проявляется чувство единения, дружбы,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товарищества.В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танце – хороводе, особое внимание уделяется движению рук, которые очень украшают танец и помогают передать его содержание. Участники его, как правило, держатся за руки, иногда за платок, шаль, пояс, венок. В некоторых хороводах участники за руки не берутся, а движутся друг за другом или рядом, сохраняя строгий интервал, иногда идут парами, тройками. Народные хороводы "Березонька", "У калинушки", "Заинька, выходи", "Как у наших у ворот", "Плетень" давно включены в программы музыкального развития детей.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285860"/>
            <a:ext cx="4143404" cy="485778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72547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«Есть короткие дороги к счастью, и танец – одна из них».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3929090" cy="5572164"/>
          </a:xfrm>
          <a:solidFill>
            <a:srgbClr val="66FF33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Работать с детьми — значит ежечасно, ежедневно, из года в год отдавать ребенку свой жизненный и душевный опыт, формируя из него человека нашего общества — личность, развитую всесторонне и гармонично.      Это долг каждого, кто посвятил себя работе с детьми. Работа эта включает в себя образование и воспитание в семье и школе и, конечно, художественное воспитание ребенка. Приобщать маленького человека к миру прекрасного, научить ребенка отличать подлинное произведение от подделки, прививать с самых ранних лет хороший вкус, закладывать те добрые основы, которые помогают ему вырасти настоящим человеком с тонким чувством изящного, человеком, чья душа открыта всем проявлениям творческого таланта — задача чрезвычайно важная и столь же сложная. </a:t>
            </a:r>
          </a:p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  Музыкальные руководители (хореографы)  должны всегда помнить о нашем творческом долге, помогать в сложнейшем процессе формирования прекрасного, всесторонне развитого человека.  Только от педагога и его преданности избранному делу, его таланта, его изобретательности и знаний зависит успех воспитания. </a:t>
            </a:r>
          </a:p>
          <a:p>
            <a:endParaRPr lang="ru-RU" dirty="0"/>
          </a:p>
        </p:txBody>
      </p:sp>
      <p:pic>
        <p:nvPicPr>
          <p:cNvPr id="5" name="Содержимое 4" descr="DSC_0774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214422"/>
            <a:ext cx="4572031" cy="3857652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428760"/>
          </a:xfrm>
          <a:solidFill>
            <a:srgbClr val="00B0F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Девиз: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Танец — это твой пульс, биение твоего сердца, твое дыхание. Это ритм твоей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жизни. Это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выражение во времени 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движении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счастье, радости, грусти и зависти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Жак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д'Амбуаз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P1100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778674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мастер класса: повышение профессионального уровня и обмен опытом.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glow" dir="t">
              <a:rot lat="0" lon="0" rev="14100000"/>
            </a:lightRig>
          </a:scene3d>
          <a:sp3d prstMaterial="softEdge"/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9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• прививать интерес и любовь к танцам, хореографическому искусству;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• создать положительный эмоциональный настрой, развивать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чувство ритма и гармонии;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• передача опыта путём прямого и комментированного показа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последовательности действий, методов, приёмов и форм;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• дать знания основ детского народного и характерного танца; 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• формирование творчества ; 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приемы: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• практический, словесный, наглядно- двигательный.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Оборудование</a:t>
            </a:r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• компьютер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интерактивная доска.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58" y="142852"/>
            <a:ext cx="8429684" cy="1357322"/>
          </a:xfrm>
          <a:solidFill>
            <a:srgbClr val="FFFF0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Творчество-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деятельность, порождающая новые ценности, идеи, самого человека 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 творца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 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8596" y="1600200"/>
            <a:ext cx="4000528" cy="4900634"/>
          </a:xfrm>
          <a:solidFill>
            <a:srgbClr val="00FF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10000"/>
          </a:bodyPr>
          <a:lstStyle/>
          <a:p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Творчество </a:t>
            </a:r>
            <a:r>
              <a:rPr lang="ru-RU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изначально заложено в каждом ребенке, но как важно своевременно создать необходимые условия для его проявления.  На современном этапе педагогической теории и практики уделяется особое внимание развитию творческой личности. Именно данное качество формирует неординарное отношение к рукотворному миру, миру природы и человеческих отношений. </a:t>
            </a:r>
          </a:p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714876" y="1600200"/>
            <a:ext cx="4071966" cy="490063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Детское музыкальное творчество </a:t>
            </a:r>
            <a:r>
              <a:rPr lang="ru-RU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имеет большой диапазон. </a:t>
            </a:r>
            <a:endParaRPr lang="ru-RU" sz="2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Оно </a:t>
            </a:r>
            <a:r>
              <a:rPr lang="ru-RU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активизирует фантазию ребенка, побуждает к достижению самостоятельно поставленной цели, к поискам для воплощения своих замыслов в разных формах, </a:t>
            </a:r>
            <a:r>
              <a:rPr lang="ru-RU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способствует обучению.</a:t>
            </a:r>
            <a:endParaRPr lang="ru-RU" sz="2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1143000"/>
          </a:xfrm>
          <a:solidFill>
            <a:srgbClr val="92D05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2 Музыкально-ритмические упражнения.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214842" cy="5072098"/>
          </a:xfrm>
          <a:solidFill>
            <a:srgbClr val="FF0066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Музыкально-ритмические </a:t>
            </a:r>
            <a:r>
              <a:rPr lang="ru-RU" sz="7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упражнения условно можно разделить </a:t>
            </a:r>
            <a:r>
              <a:rPr lang="ru-RU" sz="7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7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подготовительные 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и </a:t>
            </a:r>
            <a:r>
              <a:rPr lang="ru-RU" sz="7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самостоятельные. </a:t>
            </a:r>
          </a:p>
          <a:p>
            <a:pPr>
              <a:lnSpc>
                <a:spcPct val="120000"/>
              </a:lnSpc>
              <a:buNone/>
            </a:pPr>
            <a:r>
              <a:rPr lang="en-US" sz="7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7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7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первым относятся упражнения, в которых предварительно разучиваются отдельные виды движений. Так, дети учатся ритмично, непринуждённо выполнять «пружинку», поскоки с ноги на ногу, прямой галоп, подпрыгивание на двух ногах и т. д. В дальнейшем эти движения включаются в игры, пляски и хороводы, и они служат средством выразительной передачи музыкальных образов, персонажей.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757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4214842" cy="507209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Игровой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стретчинг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специально подобранные упражнения на растяжку мышц, проводимые с детьми в игровой форме.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Одна </a:t>
            </a:r>
            <a:r>
              <a:rPr lang="ru-RU" sz="24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из инновационных </a:t>
            </a:r>
            <a:r>
              <a:rPr lang="ru-RU" sz="2400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24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технологий, направленная на развитие двигательной творческой деятельности детей посредством </a:t>
            </a:r>
            <a:r>
              <a:rPr lang="ru-RU" sz="24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игры- это </a:t>
            </a:r>
            <a:r>
              <a:rPr lang="ru-RU" sz="2400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стречинг</a:t>
            </a:r>
            <a:r>
              <a:rPr lang="ru-RU" sz="24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2400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стретчингу</a:t>
            </a:r>
            <a:r>
              <a:rPr lang="ru-RU" sz="24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увеличивается подвижность суставов, мышцы становятся более эластичными и гибкими, дольше сохраняют работоспособность. </a:t>
            </a:r>
          </a:p>
        </p:txBody>
      </p:sp>
      <p:pic>
        <p:nvPicPr>
          <p:cNvPr id="8" name="Содержимое 7" descr="IMG_49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3857652" cy="4786346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1143008"/>
          </a:xfrm>
          <a:solidFill>
            <a:srgbClr val="66FF33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Эвритмическая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гимнастика </a:t>
            </a:r>
            <a:r>
              <a:rPr lang="ru-RU" sz="20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– вид оздоровительно-развивающей гимнастики, основанной на ритмических закономерностях речи, музыки, </a:t>
            </a:r>
            <a:r>
              <a:rPr lang="ru-RU" sz="20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общеразвивающих</a:t>
            </a:r>
            <a:r>
              <a:rPr lang="ru-RU" sz="20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упражнений, базовых шагов и элементов аэробики.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3995766" cy="5143536"/>
          </a:xfrm>
          <a:solidFill>
            <a:srgbClr val="00B0F0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Одна из инновационных педагогических технологий, обеспечивающих творческое развитие личности каждого ребенка и используемая в музыкальной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деятельности.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Разнообразие видов упражнений, форм их реализации, индивидуальный подбор упражнений, применение музыки способствуют формированию положительных эмоций, чувства ритма, развитию слуха, что делает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эвритмическую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гимнастику поистине бесценным средством оздоровления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здоровьесбережения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дошкольников.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745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00174"/>
            <a:ext cx="4429156" cy="514353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203348"/>
          </a:xfr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ВИДЫ ТАНЦЕВ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Виды танцев: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Танец с зафиксированными движениями, т. е. авторский.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Современный детский танец.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Народный танец.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Хороводы с пением.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Танец-импровизация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Танцы приобщают детей к миру прекрасного, прививают с ранних лет хороший эстетический вкус.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Известно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что дети очень любят танцевать. Танец – это хорошее средство эмоциональной отзывчивости на музыку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  <a:solidFill>
            <a:srgbClr val="00B0F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Народный танец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Историко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бытовой танец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сюжетные танцы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Танцы-игры, танцы с предметами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Тематические танцы.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Народно-сценический танец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Сюжетный танец.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Танцы из детских балетных спектаклей и опер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00FF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Виды хороводов</a:t>
            </a:r>
            <a:endParaRPr lang="ru-RU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43362" cy="5214974"/>
          </a:xfr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Русский народный танец  делится на два основных жанра – хоровод и пляска, которые в свою очередь состоят из различных видов. Наиболее легким и простым для детей дошкольного возраста является хоровод. В жанре хоровода различают два вида – орнаментальные и игровые хороводы. Орнаментальные хороводы. Если в тексте песни, сопровождающей хоровод, нет конкретного действия, ярко выраженного сюжета, действующих лиц, то участники хоровода ходят кругами, рядами, заплетают из хороводной цепи различные фигуры – орнаменты, согласуя свой шаг с ритмом песни, являющейся лишь музыкальным сопровождением.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00174"/>
            <a:ext cx="3900486" cy="514353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Игровые хороводы. Если в песни имеются действующие лица, игровой сюжет, конкретное действие, то содержание песни разыгрывается в лицах и исполнители с помощью пляски, мимики, жестов создают различные образы и характеры героев. Иногда содержание песни разыгрывается всеми участниками хоровода одновременно.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Часто персонажами песни являются животные, птицы и тогда участники хоровода, изображая птиц, зверей, подражают их движениям, поводкам. Такие хороводы называются игровыми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2260</TotalTime>
  <Words>1025</Words>
  <Application>Microsoft Office PowerPoint</Application>
  <PresentationFormat>Экран (4:3)</PresentationFormat>
  <Paragraphs>67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«Проявление творческих способностей в постановке танца. Композиционное построение танца». </vt:lpstr>
      <vt:lpstr>Девиз:«Танец — это твой пульс, биение твоего сердца, твое дыхание. Это ритм твоей жизни. Это выражение во времени и      движении, в счастье, радости, грусти и зависти.   (Жак д'Амбуаз)»</vt:lpstr>
      <vt:lpstr>Цель мастер класса: повышение профессионального уровня и обмен опытом.</vt:lpstr>
      <vt:lpstr>Творчество-деятельность, порождающая новые ценности, идеи, самого человека  как творца. </vt:lpstr>
      <vt:lpstr>2 Музыкально-ритмические упражнения. </vt:lpstr>
      <vt:lpstr>3 Игровой стретчинг - это специально подобранные упражнения на растяжку мышц, проводимые с детьми в игровой форме.</vt:lpstr>
      <vt:lpstr>4 Эвритмическая гимнастика – вид оздоровительно-развивающей гимнастики, основанной на ритмических закономерностях речи, музыки, общеразвивающих упражнений, базовых шагов и элементов аэробики.</vt:lpstr>
      <vt:lpstr>5 ВИДЫ ТАНЦЕВ  </vt:lpstr>
      <vt:lpstr>Виды хороводов</vt:lpstr>
      <vt:lpstr>Основные фигуры хороводов</vt:lpstr>
      <vt:lpstr>«Есть короткие дороги к счастью, и танец – одна из них».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музыкальных руководителей</dc:title>
  <dc:creator>comp</dc:creator>
  <cp:lastModifiedBy>comp</cp:lastModifiedBy>
  <cp:revision>67</cp:revision>
  <dcterms:created xsi:type="dcterms:W3CDTF">2016-10-22T17:14:55Z</dcterms:created>
  <dcterms:modified xsi:type="dcterms:W3CDTF">2017-06-11T15:08:40Z</dcterms:modified>
</cp:coreProperties>
</file>