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71" r:id="rId6"/>
    <p:sldId id="261" r:id="rId7"/>
    <p:sldId id="273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99"/>
    <a:srgbClr val="FFFF66"/>
    <a:srgbClr val="000099"/>
    <a:srgbClr val="CC0000"/>
    <a:srgbClr val="CCFFFF"/>
    <a:srgbClr val="0CCE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79364-D19D-42F4-8340-083DE17E4082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EA814-124D-422E-A610-47AC3F387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29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EA814-124D-422E-A610-47AC3F38787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83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EA814-124D-422E-A610-47AC3F38787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10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EA814-124D-422E-A610-47AC3F38787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73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EA814-124D-422E-A610-47AC3F38787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9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20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81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2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67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15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7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86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91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31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48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39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DD3F8-7A24-427A-A497-8130D9EA1195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C110-E6AF-4D66-987C-CD38B120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39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emf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emf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озеро Капсино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958" y="832437"/>
            <a:ext cx="8884082" cy="58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9052" y="620688"/>
            <a:ext cx="8348504" cy="193899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Особо охраняемые </a:t>
            </a:r>
          </a:p>
          <a:p>
            <a:pPr algn="ctr"/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территории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437" y="0"/>
            <a:ext cx="170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20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samlib.ru/img/k/kochujushie2/1099bkoksh/bkokshaga-shusher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526"/>
            <a:ext cx="8097648" cy="638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fisha-ola.ru/userfiles/images/%D0%97%D0%B0%D0%BF%D0%BE%D0%B2%D0%B5%D0%B4%D0%BD%D0%B8%D0%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3842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12rm.ru/wp-content/uploads/2014/03/2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6936"/>
            <a:ext cx="2735627" cy="2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-kokshaga.ru/content/files/photoalbums/6/image.image8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05967"/>
            <a:ext cx="2681016" cy="20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12rm.ru/wp-content/uploads/2014/03/3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2821900" cy="21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bibl.solkam.ru/files/6814/8032/5284/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6771" y="145264"/>
            <a:ext cx="1707794" cy="39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7116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2808312" cy="21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tigirek.ru/sites/default/files/%D0%92%D0%B5%D0%BD%D0%B5%D1%80%D0%B8%D0%BD%20%D0%B1%D0%B0%D1%88%D0%BC%D0%B0%D1%87%D0%BE%D0%BA%20%D0%BA%D0%B0%D0%BF%D0%B5%D0%BB%D1%8C%D0%BD%D1%8B%D0%B9.%20%D0%94%D0%BC%D0%B8%D1%82%D1%80%D0%B8%D0%B9%20%D0%9A%D1%83%D0%B7%D0%BC%D0%B5%D0%BD%D0%BA%D0%B8%D0%B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8" y="642918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6512" y="2786058"/>
            <a:ext cx="2252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Венерин башмачок </a:t>
            </a:r>
            <a:endParaRPr lang="ru-RU" b="1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капельный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http://www.zaecomir.ru/galereya/kybihka01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21"/>
          <a:stretch/>
        </p:blipFill>
        <p:spPr bwMode="auto">
          <a:xfrm>
            <a:off x="242775" y="3802839"/>
            <a:ext cx="2880320" cy="19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944" y="5763870"/>
            <a:ext cx="2507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Кубышка</a:t>
            </a:r>
          </a:p>
          <a:p>
            <a:pPr lvl="0"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(желтая кувшинка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86" name="Picture 14" descr="http://www.zaecomir.ru/galereya/kyvhinka01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19"/>
          <a:stretch/>
        </p:blipFill>
        <p:spPr bwMode="auto">
          <a:xfrm>
            <a:off x="5929322" y="4000504"/>
            <a:ext cx="3024336" cy="20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5074" y="6072206"/>
            <a:ext cx="2548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Кувшинка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нимфея)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786058"/>
            <a:ext cx="1526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Сон - трава</a:t>
            </a:r>
          </a:p>
        </p:txBody>
      </p:sp>
      <p:pic>
        <p:nvPicPr>
          <p:cNvPr id="3090" name="Picture 18" descr="http://byxnem.ru/wp-content/uploads/nalivka-iz-morosh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" b="9392"/>
          <a:stretch/>
        </p:blipFill>
        <p:spPr bwMode="auto">
          <a:xfrm>
            <a:off x="2786050" y="2857496"/>
            <a:ext cx="3348842" cy="190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2834" y="5176518"/>
            <a:ext cx="2862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Морошка приземистая</a:t>
            </a: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437" y="0"/>
            <a:ext cx="170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240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bl.solkam.ru/files/6814/8032/5284/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206" y="0"/>
            <a:ext cx="1707794" cy="39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amlib.ru/img/k/kochujushie2/1099bkoksh/bkokshaga_7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071942"/>
            <a:ext cx="1595699" cy="20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amlib.ru/img/k/kochujushie2/1099bkoksh/gluhar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785794"/>
            <a:ext cx="1944543" cy="25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-kokshaga.ru/content/files/photoalbums/14/image.image12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785794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-kokshaga.ru/content/files/photoalbums/14/image.image57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91096"/>
            <a:ext cx="3041031" cy="228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Медвед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786190"/>
            <a:ext cx="2966121" cy="23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3143248"/>
            <a:ext cx="1314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000099"/>
                </a:solidFill>
              </a:rPr>
              <a:t>Черный аист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2399405" cy="209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3978" y="6309320"/>
            <a:ext cx="612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000099"/>
                </a:solidFill>
              </a:rPr>
              <a:t>Лось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6286520"/>
            <a:ext cx="8686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000099"/>
                </a:solidFill>
              </a:rPr>
              <a:t>Кабаны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6286520"/>
            <a:ext cx="1598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000099"/>
                </a:solidFill>
              </a:rPr>
              <a:t>Бурый медведь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3357562"/>
            <a:ext cx="865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000099"/>
                </a:solidFill>
              </a:rPr>
              <a:t>Глухарь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714752"/>
            <a:ext cx="2031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000099"/>
                </a:solidFill>
              </a:rPr>
              <a:t>Хвостатка</a:t>
            </a:r>
            <a:r>
              <a:rPr lang="ru-RU" sz="1600" b="1" dirty="0">
                <a:solidFill>
                  <a:srgbClr val="000099"/>
                </a:solidFill>
              </a:rPr>
              <a:t> березовая</a:t>
            </a:r>
          </a:p>
        </p:txBody>
      </p:sp>
      <p:pic>
        <p:nvPicPr>
          <p:cNvPr id="2052" name="Picture 4" descr="http://img-fotki.yandex.ru/get/9113/3199755.35/0_8eb94_d16b74fc_X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500306"/>
            <a:ext cx="1728773" cy="115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4810" y="2143116"/>
            <a:ext cx="835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Гадюка</a:t>
            </a:r>
            <a:endParaRPr lang="ru-RU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60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Times New Roman"/>
                <a:ea typeface="Times New Roman"/>
              </a:rPr>
              <a:t>Государственный </a:t>
            </a:r>
            <a:r>
              <a:rPr lang="ru-RU" sz="32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заказник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000099"/>
                </a:solidFill>
                <a:latin typeface="Times New Roman"/>
                <a:ea typeface="Times New Roman"/>
              </a:rPr>
              <a:t>«Холодный ключ»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6146" name="Picture 2" descr="http://gov.mari.ru/debzn/news/ColdK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7297"/>
            <a:ext cx="2797498" cy="22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omanda-k.ru/sites/default/files/P8294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4421"/>
            <a:ext cx="3932965" cy="23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omashnee-rastenie.ru/media/sadovye-rasteniya/liliya-kudrevataya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71964"/>
            <a:ext cx="1789962" cy="16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9751" y="6044640"/>
            <a:ext cx="1807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ea typeface="Times New Roman"/>
              </a:rPr>
              <a:t>Лилия </a:t>
            </a:r>
            <a:r>
              <a:rPr lang="ru-RU" sz="1600" b="1" dirty="0">
                <a:solidFill>
                  <a:srgbClr val="000099"/>
                </a:solidFill>
                <a:ea typeface="Times New Roman"/>
              </a:rPr>
              <a:t>кудреватая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6152" name="Picture 8" descr="http://komanda-k.ru/sites/default/files/meduni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933" y="4292176"/>
            <a:ext cx="2121005" cy="15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50412" y="6044640"/>
            <a:ext cx="1790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ea typeface="Times New Roman"/>
              </a:rPr>
              <a:t>Медуница </a:t>
            </a:r>
            <a:r>
              <a:rPr lang="ru-RU" sz="1600" b="1" dirty="0">
                <a:solidFill>
                  <a:srgbClr val="000099"/>
                </a:solidFill>
                <a:ea typeface="Times New Roman"/>
              </a:rPr>
              <a:t>мягкая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437" y="0"/>
            <a:ext cx="170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10612" y="3630377"/>
            <a:ext cx="1374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ea typeface="Times New Roman"/>
              </a:rPr>
              <a:t>Осока </a:t>
            </a:r>
            <a:r>
              <a:rPr lang="ru-RU" sz="1600" b="1" dirty="0">
                <a:solidFill>
                  <a:srgbClr val="000099"/>
                </a:solidFill>
                <a:ea typeface="Times New Roman"/>
              </a:rPr>
              <a:t>горная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6155" name="Picture 11" descr="http://zapoved-kursk.ru/assets/images/rasteniya/flora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02565"/>
            <a:ext cx="1173059" cy="156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13756" y="5945032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ea typeface="Times New Roman"/>
              </a:rPr>
              <a:t>Живокость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ea typeface="Times New Roman"/>
              </a:rPr>
              <a:t>клиновидная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13" name="Рисунок 12" descr="http://zapoved-kursk.ru/assets/images/o-zapovednike/uchastok-zorin-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803" y="4271964"/>
            <a:ext cx="1645998" cy="156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n--d1acimmaskq.xn--p1ai/photo/c0/c02a77d7cc3f65930e59c7e370c0571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0240" r="1"/>
          <a:stretch/>
        </p:blipFill>
        <p:spPr bwMode="auto">
          <a:xfrm>
            <a:off x="395536" y="4271964"/>
            <a:ext cx="1756662" cy="1610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1908" y="6020755"/>
            <a:ext cx="1745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ea typeface="Times New Roman"/>
              </a:rPr>
              <a:t>Зеленчук </a:t>
            </a:r>
            <a:r>
              <a:rPr lang="ru-RU" sz="1600" b="1" dirty="0">
                <a:solidFill>
                  <a:srgbClr val="000099"/>
                </a:solidFill>
                <a:ea typeface="Times New Roman"/>
              </a:rPr>
              <a:t>желтый</a:t>
            </a:r>
            <a:endParaRPr lang="ru-RU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59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heraldicum.ru/russia/images/codr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3709077" cy="19544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57" name="Picture 9" descr="http://kirillaristov.com/photos/TransRussia_2008/01_Moscow-Ural/tr08.01.moscow-kazan.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496"/>
            <a:ext cx="3502244" cy="262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xn----7sbbpsgsuof8e.xn--p1ai/upload/information_system_4/2/3/3/item_233/information_items_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785794"/>
            <a:ext cx="4516724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zao-jbi.users.photofile.ru/photo/zao-jbi/96676708/130866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714884"/>
            <a:ext cx="4522831" cy="174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437" y="0"/>
            <a:ext cx="170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359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437" y="0"/>
            <a:ext cx="170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643182"/>
            <a:ext cx="1627089" cy="12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7620" y="3929066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>
                <a:solidFill>
                  <a:srgbClr val="000099"/>
                </a:solidFill>
              </a:rPr>
              <a:t>Батрахоспериум</a:t>
            </a:r>
            <a:endParaRPr lang="ru-RU" sz="1600" b="1" i="1" dirty="0">
              <a:solidFill>
                <a:srgbClr val="000099"/>
              </a:solidFill>
            </a:endParaRPr>
          </a:p>
          <a:p>
            <a:pPr algn="ctr"/>
            <a:r>
              <a:rPr lang="ru-RU" sz="1600" b="1" i="1" dirty="0">
                <a:solidFill>
                  <a:srgbClr val="000099"/>
                </a:solidFill>
              </a:rPr>
              <a:t>слизистый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2061" name="Picture 13" descr="http://urochishe.ru/wp-content/uploads/2015/12/hari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500174"/>
            <a:ext cx="312881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7950" y="3143248"/>
            <a:ext cx="2063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ea typeface="Times New Roman"/>
              </a:rPr>
              <a:t>Хариус европейский 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2063" name="Picture 15" descr="http://komanda-k.ru/sites/default/files/Ire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3188294" cy="22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s://i04.fotocdn.net/s16/189/gallery_m/261/357183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786190"/>
            <a:ext cx="3081247" cy="23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57290" y="214290"/>
            <a:ext cx="6532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Памятник природы «Река </a:t>
            </a:r>
            <a:r>
              <a:rPr lang="ru-RU" sz="3200" b="1" dirty="0" err="1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Ирека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1" name="Picture 22" descr="http://www.zastavki.com/pictures/originals/2015/Animals___Beasts_Beaver_drags_a_stick_in_his_mouth_102759_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9454" y="5000636"/>
            <a:ext cx="2082850" cy="1362710"/>
          </a:xfrm>
          <a:prstGeom prst="rect">
            <a:avLst/>
          </a:prstGeom>
          <a:noFill/>
          <a:extLst/>
        </p:spPr>
      </p:pic>
      <p:sp>
        <p:nvSpPr>
          <p:cNvPr id="2" name="Прямоугольник 1"/>
          <p:cNvSpPr/>
          <p:nvPr/>
        </p:nvSpPr>
        <p:spPr>
          <a:xfrm>
            <a:off x="7500958" y="6357958"/>
            <a:ext cx="774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000099"/>
                </a:solidFill>
              </a:rPr>
              <a:t>Бобры</a:t>
            </a:r>
          </a:p>
        </p:txBody>
      </p:sp>
      <p:pic>
        <p:nvPicPr>
          <p:cNvPr id="3074" name="Picture 2" descr="http://komanda-k.ru/sites/default/files/Ireka%20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3214710" cy="202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4480" y="3286124"/>
            <a:ext cx="1168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000099"/>
                </a:solidFill>
              </a:rPr>
              <a:t>Исток реки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6215082"/>
            <a:ext cx="2442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rgbClr val="000099"/>
                </a:solidFill>
              </a:rPr>
              <a:t>Пруд близ д. Талый Ключ</a:t>
            </a:r>
          </a:p>
        </p:txBody>
      </p:sp>
    </p:spTree>
    <p:extLst>
      <p:ext uri="{BB962C8B-B14F-4D97-AF65-F5344CB8AC3E}">
        <p14:creationId xmlns:p14="http://schemas.microsoft.com/office/powerpoint/2010/main" xmlns="" val="373634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437" y="0"/>
            <a:ext cx="170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7072362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Ботанический сад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город 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Йошкар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Ола.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70324"/>
            <a:ext cx="1744143" cy="120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35477"/>
            <a:ext cx="1152128" cy="130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1142" y="5436806"/>
            <a:ext cx="1854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Лиственница сибирская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6554" y="5559916"/>
            <a:ext cx="1423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</a:rPr>
              <a:t>Вереск </a:t>
            </a:r>
            <a:r>
              <a:rPr lang="en-US" sz="1600" b="1" dirty="0" err="1">
                <a:solidFill>
                  <a:srgbClr val="000099"/>
                </a:solidFill>
              </a:rPr>
              <a:t>Anetta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3080" name="Picture 8" descr="http://img-e.photosight.ru/9bc/5234977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2063" y="1119097"/>
            <a:ext cx="3743021" cy="24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ko-edu.ru/user_pictures/25b8dd0bd60030a14b4a8240152899a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72" y="1142984"/>
            <a:ext cx="3714776" cy="242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Ботанический сад-институт ПГТУ (Россия, Йошкар-Ола) фото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7" b="15836"/>
          <a:stretch/>
        </p:blipFill>
        <p:spPr bwMode="auto">
          <a:xfrm>
            <a:off x="467544" y="4078836"/>
            <a:ext cx="3818704" cy="22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74</Words>
  <Application>Microsoft Office PowerPoint</Application>
  <PresentationFormat>Экран (4:3)</PresentationFormat>
  <Paragraphs>38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Начальная</cp:lastModifiedBy>
  <cp:revision>45</cp:revision>
  <dcterms:created xsi:type="dcterms:W3CDTF">2017-03-24T07:13:53Z</dcterms:created>
  <dcterms:modified xsi:type="dcterms:W3CDTF">2017-04-15T04:36:04Z</dcterms:modified>
</cp:coreProperties>
</file>