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4" r:id="rId8"/>
    <p:sldId id="265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99CC"/>
    <a:srgbClr val="CC9900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8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DFE8-4806-4D27-9408-95224608C7C2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6AB9381-B33B-44CC-85D8-2B74606A6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DFE8-4806-4D27-9408-95224608C7C2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9381-B33B-44CC-85D8-2B74606A6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DFE8-4806-4D27-9408-95224608C7C2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9381-B33B-44CC-85D8-2B74606A6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DFE8-4806-4D27-9408-95224608C7C2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6AB9381-B33B-44CC-85D8-2B74606A6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DFE8-4806-4D27-9408-95224608C7C2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9381-B33B-44CC-85D8-2B74606A68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DFE8-4806-4D27-9408-95224608C7C2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9381-B33B-44CC-85D8-2B74606A6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DFE8-4806-4D27-9408-95224608C7C2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6AB9381-B33B-44CC-85D8-2B74606A68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DFE8-4806-4D27-9408-95224608C7C2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9381-B33B-44CC-85D8-2B74606A6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DFE8-4806-4D27-9408-95224608C7C2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9381-B33B-44CC-85D8-2B74606A6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DFE8-4806-4D27-9408-95224608C7C2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9381-B33B-44CC-85D8-2B74606A6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DFE8-4806-4D27-9408-95224608C7C2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9381-B33B-44CC-85D8-2B74606A68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586DFE8-4806-4D27-9408-95224608C7C2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6AB9381-B33B-44CC-85D8-2B74606A68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301208"/>
            <a:ext cx="8458200" cy="1222375"/>
          </a:xfrm>
        </p:spPr>
        <p:txBody>
          <a:bodyPr>
            <a:noAutofit/>
          </a:bodyPr>
          <a:lstStyle/>
          <a:p>
            <a:r>
              <a:rPr lang="ru-RU" sz="4400" dirty="0" smtClean="0"/>
              <a:t>Все готовятся к Рождеству.</a:t>
            </a:r>
            <a:endParaRPr lang="ru-RU" sz="4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ngblog.ru/wp-content/uploads/2012/12/9432897-e13564246638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05875"/>
            <a:ext cx="2555776" cy="3152125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5184576" cy="1080120"/>
          </a:xfrm>
        </p:spPr>
        <p:txBody>
          <a:bodyPr>
            <a:normAutofit/>
          </a:bodyPr>
          <a:lstStyle/>
          <a:p>
            <a:r>
              <a:rPr lang="ru-RU" sz="5400" dirty="0" err="1" smtClean="0">
                <a:solidFill>
                  <a:schemeClr val="bg1"/>
                </a:solidFill>
              </a:rPr>
              <a:t>Помандер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mand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28799"/>
            <a:ext cx="9144000" cy="3802455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971600" y="548680"/>
            <a:ext cx="7488832" cy="5760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latin typeface="Century" pitchFamily="18" charset="0"/>
              </a:rPr>
              <a:t>ночь с 24 на 25 декабря</a:t>
            </a:r>
            <a:endParaRPr lang="ru-RU" dirty="0">
              <a:solidFill>
                <a:srgbClr val="FFFF00"/>
              </a:solidFill>
              <a:latin typeface="Century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5517232"/>
            <a:ext cx="6732240" cy="101566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Christmas tree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7410" name="Picture 2" descr="http://www.wirelesstoyz.com/Promotions/Michigan/ESD/queen-victoria-and-prince-albert-4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32656"/>
            <a:ext cx="2384669" cy="3096344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нна\Dropbox\Скриншоты\Скриншот 2015-12-22 09.00.5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3" y="0"/>
            <a:ext cx="525977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94</TotalTime>
  <Words>14</Words>
  <Application>Microsoft Office PowerPoint</Application>
  <PresentationFormat>Экран (4:3)</PresentationFormat>
  <Paragraphs>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Все готовятся к Рождеству.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Помандер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 готовятся к Рождеству.</dc:title>
  <dc:creator>Windows User</dc:creator>
  <cp:lastModifiedBy>Windows User</cp:lastModifiedBy>
  <cp:revision>8</cp:revision>
  <dcterms:created xsi:type="dcterms:W3CDTF">2015-12-22T05:33:31Z</dcterms:created>
  <dcterms:modified xsi:type="dcterms:W3CDTF">2017-04-08T04:24:40Z</dcterms:modified>
</cp:coreProperties>
</file>