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418187-1F52-448C-9E26-FCE43A803D1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52EE5B7-82EE-4A6C-B8E7-205A6CF6D248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Личность писателя  </a:t>
          </a:r>
        </a:p>
      </dgm:t>
    </dgm:pt>
    <dgm:pt modelId="{A2D110F3-93F7-46B2-BB6D-ABD641E04FEE}" type="parTrans" cxnId="{5A9E5E89-FEC6-43ED-A8CB-257740D9CE37}">
      <dgm:prSet/>
      <dgm:spPr/>
      <dgm:t>
        <a:bodyPr/>
        <a:lstStyle/>
        <a:p>
          <a:endParaRPr lang="ru-RU"/>
        </a:p>
      </dgm:t>
    </dgm:pt>
    <dgm:pt modelId="{94BAE7B6-C2AA-4529-8876-831380043E84}" type="sibTrans" cxnId="{5A9E5E89-FEC6-43ED-A8CB-257740D9CE37}">
      <dgm:prSet/>
      <dgm:spPr/>
      <dgm:t>
        <a:bodyPr/>
        <a:lstStyle/>
        <a:p>
          <a:endParaRPr lang="ru-RU"/>
        </a:p>
      </dgm:t>
    </dgm:pt>
    <dgm:pt modelId="{B2BB666B-C393-42F5-9100-F4D53878D6AB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525E9A0-0C71-40FB-AAC6-C5A71A637A48}" type="parTrans" cxnId="{E507FCF8-D13A-4DC3-AECB-39F2096E5A1D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47B2E531-5065-42D0-8957-A54FFCFA7B8D}" type="sibTrans" cxnId="{E507FCF8-D13A-4DC3-AECB-39F2096E5A1D}">
      <dgm:prSet/>
      <dgm:spPr/>
      <dgm:t>
        <a:bodyPr/>
        <a:lstStyle/>
        <a:p>
          <a:endParaRPr lang="ru-RU"/>
        </a:p>
      </dgm:t>
    </dgm:pt>
    <dgm:pt modelId="{3C513F3F-83EA-47A5-AAC9-3C122537ED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B532D84-B1B1-4DC2-A7B2-2A7579B76ED6}" type="parTrans" cxnId="{3993B710-EA05-4B1D-B0F8-076C56DB06F4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1345D3B9-4CCD-44BF-9F66-DEF6B37D8D4B}" type="sibTrans" cxnId="{3993B710-EA05-4B1D-B0F8-076C56DB06F4}">
      <dgm:prSet/>
      <dgm:spPr/>
      <dgm:t>
        <a:bodyPr/>
        <a:lstStyle/>
        <a:p>
          <a:endParaRPr lang="ru-RU"/>
        </a:p>
      </dgm:t>
    </dgm:pt>
    <dgm:pt modelId="{0C543469-E434-494D-A30C-B1FEFE07A4EF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AEB98F1-456D-44CF-A8BB-C9EBE3FCA521}" type="parTrans" cxnId="{6ADF1C18-0868-414D-822D-35B0E22BAF5A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90051364-8122-46F8-BA23-2C47B9AB0BEE}" type="sibTrans" cxnId="{6ADF1C18-0868-414D-822D-35B0E22BAF5A}">
      <dgm:prSet/>
      <dgm:spPr/>
      <dgm:t>
        <a:bodyPr/>
        <a:lstStyle/>
        <a:p>
          <a:endParaRPr lang="ru-RU"/>
        </a:p>
      </dgm:t>
    </dgm:pt>
    <dgm:pt modelId="{E4A2AA5B-5909-44AD-98C7-5EE80D8D3427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41D0616-FEF7-4EE6-B90E-BCC6567FDD23}" type="parTrans" cxnId="{7549809D-4599-4E0D-B4FC-DB880BB3E3FE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F457567B-66E2-4658-A784-FB88CB7DE68F}" type="sibTrans" cxnId="{7549809D-4599-4E0D-B4FC-DB880BB3E3FE}">
      <dgm:prSet/>
      <dgm:spPr/>
      <dgm:t>
        <a:bodyPr/>
        <a:lstStyle/>
        <a:p>
          <a:endParaRPr lang="ru-RU"/>
        </a:p>
      </dgm:t>
    </dgm:pt>
    <dgm:pt modelId="{8F352F39-CFE5-46A2-A7F2-1708AC499324}">
      <dgm:prSet custT="1"/>
      <dgm:spPr>
        <a:solidFill>
          <a:srgbClr val="92D050"/>
        </a:solidFill>
      </dgm:spPr>
      <dgm:t>
        <a:bodyPr/>
        <a:lstStyle/>
        <a:p>
          <a:r>
            <a:rPr lang="ru-RU" sz="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628DA4D-2EA6-432D-8569-2A7F26DDD90B}" type="parTrans" cxnId="{9ABF1DAF-AE2F-447F-AB5D-A1D730C321FC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CC1A4F9C-A305-4E50-8AD1-752409377C45}" type="sibTrans" cxnId="{9ABF1DAF-AE2F-447F-AB5D-A1D730C321FC}">
      <dgm:prSet/>
      <dgm:spPr/>
      <dgm:t>
        <a:bodyPr/>
        <a:lstStyle/>
        <a:p>
          <a:endParaRPr lang="ru-RU"/>
        </a:p>
      </dgm:t>
    </dgm:pt>
    <dgm:pt modelId="{3653F434-1FB9-416C-B241-F27ABEB08173}">
      <dgm:prSet custT="1"/>
      <dgm:spPr>
        <a:solidFill>
          <a:srgbClr val="92D050"/>
        </a:solidFill>
      </dgm:spPr>
      <dgm:t>
        <a:bodyPr/>
        <a:lstStyle/>
        <a:p>
          <a:r>
            <a:rPr lang="ru-RU" sz="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09C33F7-40FA-4DC0-96E5-74CC2E04EC6B}" type="parTrans" cxnId="{4F2B65F2-5BF2-43CC-B754-F53E3C6D534F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21A5E3CE-8A58-4446-A01A-CEBC9345557D}" type="sibTrans" cxnId="{4F2B65F2-5BF2-43CC-B754-F53E3C6D534F}">
      <dgm:prSet/>
      <dgm:spPr/>
      <dgm:t>
        <a:bodyPr/>
        <a:lstStyle/>
        <a:p>
          <a:endParaRPr lang="ru-RU"/>
        </a:p>
      </dgm:t>
    </dgm:pt>
    <dgm:pt modelId="{95EB8068-EF12-4129-AF08-51DA8479DEAC}">
      <dgm:prSet custT="1"/>
      <dgm:spPr>
        <a:solidFill>
          <a:srgbClr val="92D050"/>
        </a:solidFill>
      </dgm:spPr>
      <dgm:t>
        <a:bodyPr/>
        <a:lstStyle/>
        <a:p>
          <a:r>
            <a:rPr lang="ru-RU" sz="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74D227A-D44D-456B-B653-8FEA84CCD080}" type="parTrans" cxnId="{0F21EC34-7177-453E-B385-8EDA28B2FF54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9F23FBBE-240A-49C7-BE74-6877E0AD58DA}" type="sibTrans" cxnId="{0F21EC34-7177-453E-B385-8EDA28B2FF54}">
      <dgm:prSet/>
      <dgm:spPr/>
      <dgm:t>
        <a:bodyPr/>
        <a:lstStyle/>
        <a:p>
          <a:endParaRPr lang="ru-RU"/>
        </a:p>
      </dgm:t>
    </dgm:pt>
    <dgm:pt modelId="{AC58E7C8-CD2A-4862-B292-C868AAFEA2DE}" type="pres">
      <dgm:prSet presAssocID="{D6418187-1F52-448C-9E26-FCE43A803D1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C29BD7-2AB4-4395-913C-E34EF8E6C290}" type="pres">
      <dgm:prSet presAssocID="{952EE5B7-82EE-4A6C-B8E7-205A6CF6D248}" presName="centerShape" presStyleLbl="node0" presStyleIdx="0" presStyleCnt="1" custScaleX="170949" custScaleY="147749" custLinFactNeighborX="-1468" custLinFactNeighborY="-880"/>
      <dgm:spPr/>
      <dgm:t>
        <a:bodyPr/>
        <a:lstStyle/>
        <a:p>
          <a:endParaRPr lang="ru-RU"/>
        </a:p>
      </dgm:t>
    </dgm:pt>
    <dgm:pt modelId="{A13BCE7F-365A-410B-B296-0B9C3C02C0F0}" type="pres">
      <dgm:prSet presAssocID="{B525E9A0-0C71-40FB-AAC6-C5A71A637A48}" presName="parTrans" presStyleLbl="sibTrans2D1" presStyleIdx="0" presStyleCnt="7"/>
      <dgm:spPr/>
      <dgm:t>
        <a:bodyPr/>
        <a:lstStyle/>
        <a:p>
          <a:endParaRPr lang="ru-RU"/>
        </a:p>
      </dgm:t>
    </dgm:pt>
    <dgm:pt modelId="{373C995C-2D52-4C4A-8F4E-3D2920F7C7F7}" type="pres">
      <dgm:prSet presAssocID="{B525E9A0-0C71-40FB-AAC6-C5A71A637A48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2CB5B69E-E62F-47C8-926C-D9E522B39A8B}" type="pres">
      <dgm:prSet presAssocID="{B2BB666B-C393-42F5-9100-F4D53878D6AB}" presName="node" presStyleLbl="node1" presStyleIdx="0" presStyleCnt="7" custScaleX="115460" custRadScaleRad="108383" custRadScaleInc="113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AB0CFA-154B-482A-B0D1-91F53E3AE5C9}" type="pres">
      <dgm:prSet presAssocID="{909C33F7-40FA-4DC0-96E5-74CC2E04EC6B}" presName="parTrans" presStyleLbl="sibTrans2D1" presStyleIdx="1" presStyleCnt="7"/>
      <dgm:spPr/>
      <dgm:t>
        <a:bodyPr/>
        <a:lstStyle/>
        <a:p>
          <a:endParaRPr lang="ru-RU"/>
        </a:p>
      </dgm:t>
    </dgm:pt>
    <dgm:pt modelId="{0BD58F34-6F35-424F-9A45-3810077FDDD8}" type="pres">
      <dgm:prSet presAssocID="{909C33F7-40FA-4DC0-96E5-74CC2E04EC6B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E8EFEB38-AC99-4B62-8976-80CDB59BF717}" type="pres">
      <dgm:prSet presAssocID="{3653F434-1FB9-416C-B241-F27ABEB08173}" presName="node" presStyleLbl="node1" presStyleIdx="1" presStyleCnt="7" custRadScaleRad="113142" custRadScaleInc="167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777802-5434-486B-8E11-E91C2CD10489}" type="pres">
      <dgm:prSet presAssocID="{D74D227A-D44D-456B-B653-8FEA84CCD080}" presName="parTrans" presStyleLbl="sibTrans2D1" presStyleIdx="2" presStyleCnt="7"/>
      <dgm:spPr/>
      <dgm:t>
        <a:bodyPr/>
        <a:lstStyle/>
        <a:p>
          <a:endParaRPr lang="ru-RU"/>
        </a:p>
      </dgm:t>
    </dgm:pt>
    <dgm:pt modelId="{DE625337-DBA0-458E-A275-E4C27C4407F8}" type="pres">
      <dgm:prSet presAssocID="{D74D227A-D44D-456B-B653-8FEA84CCD080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F9F59DB9-E8B3-4DFB-B13C-2CAE9CDFE36F}" type="pres">
      <dgm:prSet presAssocID="{95EB8068-EF12-4129-AF08-51DA8479DEAC}" presName="node" presStyleLbl="node1" presStyleIdx="2" presStyleCnt="7" custRadScaleRad="120501" custRadScaleInc="-2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AB3A16-5ED0-4816-AA1C-8DA55B838E8B}" type="pres">
      <dgm:prSet presAssocID="{DB532D84-B1B1-4DC2-A7B2-2A7579B76ED6}" presName="parTrans" presStyleLbl="sibTrans2D1" presStyleIdx="3" presStyleCnt="7"/>
      <dgm:spPr/>
      <dgm:t>
        <a:bodyPr/>
        <a:lstStyle/>
        <a:p>
          <a:endParaRPr lang="ru-RU"/>
        </a:p>
      </dgm:t>
    </dgm:pt>
    <dgm:pt modelId="{97264C35-A636-41BC-9ED0-B21695578416}" type="pres">
      <dgm:prSet presAssocID="{DB532D84-B1B1-4DC2-A7B2-2A7579B76ED6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5A28BDB6-8AB7-4218-96C6-CB0A01223ECB}" type="pres">
      <dgm:prSet presAssocID="{3C513F3F-83EA-47A5-AAC9-3C122537EDED}" presName="node" presStyleLbl="node1" presStyleIdx="3" presStyleCnt="7" custRadScaleRad="104370" custRadScaleInc="8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A24FE1-5E7F-4487-B631-43BFD9727A14}" type="pres">
      <dgm:prSet presAssocID="{3AEB98F1-456D-44CF-A8BB-C9EBE3FCA521}" presName="parTrans" presStyleLbl="sibTrans2D1" presStyleIdx="4" presStyleCnt="7"/>
      <dgm:spPr/>
      <dgm:t>
        <a:bodyPr/>
        <a:lstStyle/>
        <a:p>
          <a:endParaRPr lang="ru-RU"/>
        </a:p>
      </dgm:t>
    </dgm:pt>
    <dgm:pt modelId="{24E16A15-5F99-42D4-BB2A-D138E995F78E}" type="pres">
      <dgm:prSet presAssocID="{3AEB98F1-456D-44CF-A8BB-C9EBE3FCA521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F665D52D-F5AC-45A8-9DC3-0A813D2D3A43}" type="pres">
      <dgm:prSet presAssocID="{0C543469-E434-494D-A30C-B1FEFE07A4EF}" presName="node" presStyleLbl="node1" presStyleIdx="4" presStyleCnt="7" custRadScaleRad="111293" custRadScaleInc="89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37330F-8DC6-4FAF-8CEF-4A3907DA5DFC}" type="pres">
      <dgm:prSet presAssocID="{E628DA4D-2EA6-432D-8569-2A7F26DDD90B}" presName="parTrans" presStyleLbl="sibTrans2D1" presStyleIdx="5" presStyleCnt="7"/>
      <dgm:spPr/>
      <dgm:t>
        <a:bodyPr/>
        <a:lstStyle/>
        <a:p>
          <a:endParaRPr lang="ru-RU"/>
        </a:p>
      </dgm:t>
    </dgm:pt>
    <dgm:pt modelId="{5962255C-C848-439E-B1D7-47D8D6A069BA}" type="pres">
      <dgm:prSet presAssocID="{E628DA4D-2EA6-432D-8569-2A7F26DDD90B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7BADD7A6-100B-4019-B96C-715FEC9A0551}" type="pres">
      <dgm:prSet presAssocID="{8F352F39-CFE5-46A2-A7F2-1708AC499324}" presName="node" presStyleLbl="node1" presStyleIdx="5" presStyleCnt="7" custRadScaleRad="115810" custRadScaleInc="7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72F22-93E0-4B08-9BE6-EBF0604D7B7A}" type="pres">
      <dgm:prSet presAssocID="{B41D0616-FEF7-4EE6-B90E-BCC6567FDD23}" presName="parTrans" presStyleLbl="sibTrans2D1" presStyleIdx="6" presStyleCnt="7"/>
      <dgm:spPr/>
      <dgm:t>
        <a:bodyPr/>
        <a:lstStyle/>
        <a:p>
          <a:endParaRPr lang="ru-RU"/>
        </a:p>
      </dgm:t>
    </dgm:pt>
    <dgm:pt modelId="{0BC55C8E-92B9-47E4-AEE9-5102AD881780}" type="pres">
      <dgm:prSet presAssocID="{B41D0616-FEF7-4EE6-B90E-BCC6567FDD23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168D73C4-4C25-4CDB-B66E-89E999E11E60}" type="pres">
      <dgm:prSet presAssocID="{E4A2AA5B-5909-44AD-98C7-5EE80D8D3427}" presName="node" presStyleLbl="node1" presStyleIdx="6" presStyleCnt="7" custRadScaleRad="117294" custRadScaleInc="-3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ABF1DAF-AE2F-447F-AB5D-A1D730C321FC}" srcId="{952EE5B7-82EE-4A6C-B8E7-205A6CF6D248}" destId="{8F352F39-CFE5-46A2-A7F2-1708AC499324}" srcOrd="5" destOrd="0" parTransId="{E628DA4D-2EA6-432D-8569-2A7F26DDD90B}" sibTransId="{CC1A4F9C-A305-4E50-8AD1-752409377C45}"/>
    <dgm:cxn modelId="{EA5A162C-313A-4594-A976-370FB02BA093}" type="presOf" srcId="{D74D227A-D44D-456B-B653-8FEA84CCD080}" destId="{CB777802-5434-486B-8E11-E91C2CD10489}" srcOrd="0" destOrd="0" presId="urn:microsoft.com/office/officeart/2005/8/layout/radial5"/>
    <dgm:cxn modelId="{0902F6E7-A77C-4A68-B466-63AE996ADFFD}" type="presOf" srcId="{3AEB98F1-456D-44CF-A8BB-C9EBE3FCA521}" destId="{33A24FE1-5E7F-4487-B631-43BFD9727A14}" srcOrd="0" destOrd="0" presId="urn:microsoft.com/office/officeart/2005/8/layout/radial5"/>
    <dgm:cxn modelId="{E7ADA88B-BE5D-416D-81E5-7696138FB08F}" type="presOf" srcId="{952EE5B7-82EE-4A6C-B8E7-205A6CF6D248}" destId="{00C29BD7-2AB4-4395-913C-E34EF8E6C290}" srcOrd="0" destOrd="0" presId="urn:microsoft.com/office/officeart/2005/8/layout/radial5"/>
    <dgm:cxn modelId="{B1AF47DB-AA64-4792-934F-B03201520B1F}" type="presOf" srcId="{DB532D84-B1B1-4DC2-A7B2-2A7579B76ED6}" destId="{71AB3A16-5ED0-4816-AA1C-8DA55B838E8B}" srcOrd="0" destOrd="0" presId="urn:microsoft.com/office/officeart/2005/8/layout/radial5"/>
    <dgm:cxn modelId="{EDB4F8BF-C861-468B-8A3E-B0B44BEF44EA}" type="presOf" srcId="{8F352F39-CFE5-46A2-A7F2-1708AC499324}" destId="{7BADD7A6-100B-4019-B96C-715FEC9A0551}" srcOrd="0" destOrd="0" presId="urn:microsoft.com/office/officeart/2005/8/layout/radial5"/>
    <dgm:cxn modelId="{6534EA1D-AF25-4516-8D13-08BE13A42218}" type="presOf" srcId="{E4A2AA5B-5909-44AD-98C7-5EE80D8D3427}" destId="{168D73C4-4C25-4CDB-B66E-89E999E11E60}" srcOrd="0" destOrd="0" presId="urn:microsoft.com/office/officeart/2005/8/layout/radial5"/>
    <dgm:cxn modelId="{FB307977-5AC9-475C-B2A8-2D599756D4B1}" type="presOf" srcId="{D6418187-1F52-448C-9E26-FCE43A803D1F}" destId="{AC58E7C8-CD2A-4862-B292-C868AAFEA2DE}" srcOrd="0" destOrd="0" presId="urn:microsoft.com/office/officeart/2005/8/layout/radial5"/>
    <dgm:cxn modelId="{7549809D-4599-4E0D-B4FC-DB880BB3E3FE}" srcId="{952EE5B7-82EE-4A6C-B8E7-205A6CF6D248}" destId="{E4A2AA5B-5909-44AD-98C7-5EE80D8D3427}" srcOrd="6" destOrd="0" parTransId="{B41D0616-FEF7-4EE6-B90E-BCC6567FDD23}" sibTransId="{F457567B-66E2-4658-A784-FB88CB7DE68F}"/>
    <dgm:cxn modelId="{2E048BAB-3BAD-4771-A0F4-D09BB369BAD0}" type="presOf" srcId="{909C33F7-40FA-4DC0-96E5-74CC2E04EC6B}" destId="{0BD58F34-6F35-424F-9A45-3810077FDDD8}" srcOrd="1" destOrd="0" presId="urn:microsoft.com/office/officeart/2005/8/layout/radial5"/>
    <dgm:cxn modelId="{445E29AE-6619-41AD-9E28-371BEBA10610}" type="presOf" srcId="{B41D0616-FEF7-4EE6-B90E-BCC6567FDD23}" destId="{0BC55C8E-92B9-47E4-AEE9-5102AD881780}" srcOrd="1" destOrd="0" presId="urn:microsoft.com/office/officeart/2005/8/layout/radial5"/>
    <dgm:cxn modelId="{77F3D122-5377-4DDC-8B87-DAD4430FABD8}" type="presOf" srcId="{3AEB98F1-456D-44CF-A8BB-C9EBE3FCA521}" destId="{24E16A15-5F99-42D4-BB2A-D138E995F78E}" srcOrd="1" destOrd="0" presId="urn:microsoft.com/office/officeart/2005/8/layout/radial5"/>
    <dgm:cxn modelId="{0F21EC34-7177-453E-B385-8EDA28B2FF54}" srcId="{952EE5B7-82EE-4A6C-B8E7-205A6CF6D248}" destId="{95EB8068-EF12-4129-AF08-51DA8479DEAC}" srcOrd="2" destOrd="0" parTransId="{D74D227A-D44D-456B-B653-8FEA84CCD080}" sibTransId="{9F23FBBE-240A-49C7-BE74-6877E0AD58DA}"/>
    <dgm:cxn modelId="{0124DD72-B103-4EBF-BE17-D96D6D6319EE}" type="presOf" srcId="{D74D227A-D44D-456B-B653-8FEA84CCD080}" destId="{DE625337-DBA0-458E-A275-E4C27C4407F8}" srcOrd="1" destOrd="0" presId="urn:microsoft.com/office/officeart/2005/8/layout/radial5"/>
    <dgm:cxn modelId="{A81DA761-56B8-4473-BD20-544FFA68BAEF}" type="presOf" srcId="{B525E9A0-0C71-40FB-AAC6-C5A71A637A48}" destId="{A13BCE7F-365A-410B-B296-0B9C3C02C0F0}" srcOrd="0" destOrd="0" presId="urn:microsoft.com/office/officeart/2005/8/layout/radial5"/>
    <dgm:cxn modelId="{26A1D849-6C74-4DCF-A3DE-5E1212C72E26}" type="presOf" srcId="{DB532D84-B1B1-4DC2-A7B2-2A7579B76ED6}" destId="{97264C35-A636-41BC-9ED0-B21695578416}" srcOrd="1" destOrd="0" presId="urn:microsoft.com/office/officeart/2005/8/layout/radial5"/>
    <dgm:cxn modelId="{692A6F71-8111-4447-A8E4-78FB9A0D101E}" type="presOf" srcId="{95EB8068-EF12-4129-AF08-51DA8479DEAC}" destId="{F9F59DB9-E8B3-4DFB-B13C-2CAE9CDFE36F}" srcOrd="0" destOrd="0" presId="urn:microsoft.com/office/officeart/2005/8/layout/radial5"/>
    <dgm:cxn modelId="{123D752B-FEB7-4711-A922-4C3F499F43A4}" type="presOf" srcId="{B2BB666B-C393-42F5-9100-F4D53878D6AB}" destId="{2CB5B69E-E62F-47C8-926C-D9E522B39A8B}" srcOrd="0" destOrd="0" presId="urn:microsoft.com/office/officeart/2005/8/layout/radial5"/>
    <dgm:cxn modelId="{6ADF1C18-0868-414D-822D-35B0E22BAF5A}" srcId="{952EE5B7-82EE-4A6C-B8E7-205A6CF6D248}" destId="{0C543469-E434-494D-A30C-B1FEFE07A4EF}" srcOrd="4" destOrd="0" parTransId="{3AEB98F1-456D-44CF-A8BB-C9EBE3FCA521}" sibTransId="{90051364-8122-46F8-BA23-2C47B9AB0BEE}"/>
    <dgm:cxn modelId="{9E67D908-10A7-4172-92BE-F4537835F1B0}" type="presOf" srcId="{B525E9A0-0C71-40FB-AAC6-C5A71A637A48}" destId="{373C995C-2D52-4C4A-8F4E-3D2920F7C7F7}" srcOrd="1" destOrd="0" presId="urn:microsoft.com/office/officeart/2005/8/layout/radial5"/>
    <dgm:cxn modelId="{708A34F0-50EA-4F74-BEED-0F37FF4ECBDB}" type="presOf" srcId="{909C33F7-40FA-4DC0-96E5-74CC2E04EC6B}" destId="{ABAB0CFA-154B-482A-B0D1-91F53E3AE5C9}" srcOrd="0" destOrd="0" presId="urn:microsoft.com/office/officeart/2005/8/layout/radial5"/>
    <dgm:cxn modelId="{3993B710-EA05-4B1D-B0F8-076C56DB06F4}" srcId="{952EE5B7-82EE-4A6C-B8E7-205A6CF6D248}" destId="{3C513F3F-83EA-47A5-AAC9-3C122537EDED}" srcOrd="3" destOrd="0" parTransId="{DB532D84-B1B1-4DC2-A7B2-2A7579B76ED6}" sibTransId="{1345D3B9-4CCD-44BF-9F66-DEF6B37D8D4B}"/>
    <dgm:cxn modelId="{4F2B65F2-5BF2-43CC-B754-F53E3C6D534F}" srcId="{952EE5B7-82EE-4A6C-B8E7-205A6CF6D248}" destId="{3653F434-1FB9-416C-B241-F27ABEB08173}" srcOrd="1" destOrd="0" parTransId="{909C33F7-40FA-4DC0-96E5-74CC2E04EC6B}" sibTransId="{21A5E3CE-8A58-4446-A01A-CEBC9345557D}"/>
    <dgm:cxn modelId="{5A9E5E89-FEC6-43ED-A8CB-257740D9CE37}" srcId="{D6418187-1F52-448C-9E26-FCE43A803D1F}" destId="{952EE5B7-82EE-4A6C-B8E7-205A6CF6D248}" srcOrd="0" destOrd="0" parTransId="{A2D110F3-93F7-46B2-BB6D-ABD641E04FEE}" sibTransId="{94BAE7B6-C2AA-4529-8876-831380043E84}"/>
    <dgm:cxn modelId="{4B3279C2-3E95-424F-B425-878DDE72EB91}" type="presOf" srcId="{E628DA4D-2EA6-432D-8569-2A7F26DDD90B}" destId="{5962255C-C848-439E-B1D7-47D8D6A069BA}" srcOrd="1" destOrd="0" presId="urn:microsoft.com/office/officeart/2005/8/layout/radial5"/>
    <dgm:cxn modelId="{7229C51B-7DE9-4F2F-BEDB-6007E44B6426}" type="presOf" srcId="{3C513F3F-83EA-47A5-AAC9-3C122537EDED}" destId="{5A28BDB6-8AB7-4218-96C6-CB0A01223ECB}" srcOrd="0" destOrd="0" presId="urn:microsoft.com/office/officeart/2005/8/layout/radial5"/>
    <dgm:cxn modelId="{DC5E68A9-BEA1-4347-853C-CC0BD2C40628}" type="presOf" srcId="{E628DA4D-2EA6-432D-8569-2A7F26DDD90B}" destId="{AC37330F-8DC6-4FAF-8CEF-4A3907DA5DFC}" srcOrd="0" destOrd="0" presId="urn:microsoft.com/office/officeart/2005/8/layout/radial5"/>
    <dgm:cxn modelId="{986268B7-E113-4131-B748-89A1BA6BD18D}" type="presOf" srcId="{3653F434-1FB9-416C-B241-F27ABEB08173}" destId="{E8EFEB38-AC99-4B62-8976-80CDB59BF717}" srcOrd="0" destOrd="0" presId="urn:microsoft.com/office/officeart/2005/8/layout/radial5"/>
    <dgm:cxn modelId="{E507FCF8-D13A-4DC3-AECB-39F2096E5A1D}" srcId="{952EE5B7-82EE-4A6C-B8E7-205A6CF6D248}" destId="{B2BB666B-C393-42F5-9100-F4D53878D6AB}" srcOrd="0" destOrd="0" parTransId="{B525E9A0-0C71-40FB-AAC6-C5A71A637A48}" sibTransId="{47B2E531-5065-42D0-8957-A54FFCFA7B8D}"/>
    <dgm:cxn modelId="{8BDC7E49-42E6-4B09-9508-3B0F5E8D10AD}" type="presOf" srcId="{B41D0616-FEF7-4EE6-B90E-BCC6567FDD23}" destId="{D4872F22-93E0-4B08-9BE6-EBF0604D7B7A}" srcOrd="0" destOrd="0" presId="urn:microsoft.com/office/officeart/2005/8/layout/radial5"/>
    <dgm:cxn modelId="{4BFA8CB6-BF39-47D5-B6E2-9B7393F6BDD4}" type="presOf" srcId="{0C543469-E434-494D-A30C-B1FEFE07A4EF}" destId="{F665D52D-F5AC-45A8-9DC3-0A813D2D3A43}" srcOrd="0" destOrd="0" presId="urn:microsoft.com/office/officeart/2005/8/layout/radial5"/>
    <dgm:cxn modelId="{F52961F2-9ACB-4513-B2F8-5C6CD80D824E}" type="presParOf" srcId="{AC58E7C8-CD2A-4862-B292-C868AAFEA2DE}" destId="{00C29BD7-2AB4-4395-913C-E34EF8E6C290}" srcOrd="0" destOrd="0" presId="urn:microsoft.com/office/officeart/2005/8/layout/radial5"/>
    <dgm:cxn modelId="{6674DACF-6DF5-4F3F-8898-A58B3D2CC768}" type="presParOf" srcId="{AC58E7C8-CD2A-4862-B292-C868AAFEA2DE}" destId="{A13BCE7F-365A-410B-B296-0B9C3C02C0F0}" srcOrd="1" destOrd="0" presId="urn:microsoft.com/office/officeart/2005/8/layout/radial5"/>
    <dgm:cxn modelId="{CA606485-1160-42D5-B51E-154B0E3F55A9}" type="presParOf" srcId="{A13BCE7F-365A-410B-B296-0B9C3C02C0F0}" destId="{373C995C-2D52-4C4A-8F4E-3D2920F7C7F7}" srcOrd="0" destOrd="0" presId="urn:microsoft.com/office/officeart/2005/8/layout/radial5"/>
    <dgm:cxn modelId="{197D1D7A-AC6C-493A-96A7-3B143BB38C84}" type="presParOf" srcId="{AC58E7C8-CD2A-4862-B292-C868AAFEA2DE}" destId="{2CB5B69E-E62F-47C8-926C-D9E522B39A8B}" srcOrd="2" destOrd="0" presId="urn:microsoft.com/office/officeart/2005/8/layout/radial5"/>
    <dgm:cxn modelId="{BB777437-D90C-4615-B922-DEA957EF0C95}" type="presParOf" srcId="{AC58E7C8-CD2A-4862-B292-C868AAFEA2DE}" destId="{ABAB0CFA-154B-482A-B0D1-91F53E3AE5C9}" srcOrd="3" destOrd="0" presId="urn:microsoft.com/office/officeart/2005/8/layout/radial5"/>
    <dgm:cxn modelId="{8FEA69C2-C1EE-4261-A627-AF21B2E20744}" type="presParOf" srcId="{ABAB0CFA-154B-482A-B0D1-91F53E3AE5C9}" destId="{0BD58F34-6F35-424F-9A45-3810077FDDD8}" srcOrd="0" destOrd="0" presId="urn:microsoft.com/office/officeart/2005/8/layout/radial5"/>
    <dgm:cxn modelId="{9883D6B9-A61F-49DE-97AF-7026C5F8DBE9}" type="presParOf" srcId="{AC58E7C8-CD2A-4862-B292-C868AAFEA2DE}" destId="{E8EFEB38-AC99-4B62-8976-80CDB59BF717}" srcOrd="4" destOrd="0" presId="urn:microsoft.com/office/officeart/2005/8/layout/radial5"/>
    <dgm:cxn modelId="{3559014D-67C6-4454-B847-DCA1AF45A689}" type="presParOf" srcId="{AC58E7C8-CD2A-4862-B292-C868AAFEA2DE}" destId="{CB777802-5434-486B-8E11-E91C2CD10489}" srcOrd="5" destOrd="0" presId="urn:microsoft.com/office/officeart/2005/8/layout/radial5"/>
    <dgm:cxn modelId="{4EB5500C-EDD7-4991-B471-A34ECF07E1E0}" type="presParOf" srcId="{CB777802-5434-486B-8E11-E91C2CD10489}" destId="{DE625337-DBA0-458E-A275-E4C27C4407F8}" srcOrd="0" destOrd="0" presId="urn:microsoft.com/office/officeart/2005/8/layout/radial5"/>
    <dgm:cxn modelId="{7146CDCD-F3BA-4553-946E-E7BCB8C3CF40}" type="presParOf" srcId="{AC58E7C8-CD2A-4862-B292-C868AAFEA2DE}" destId="{F9F59DB9-E8B3-4DFB-B13C-2CAE9CDFE36F}" srcOrd="6" destOrd="0" presId="urn:microsoft.com/office/officeart/2005/8/layout/radial5"/>
    <dgm:cxn modelId="{6DB56264-AA64-4F2D-B94A-A39DB2ECC8C4}" type="presParOf" srcId="{AC58E7C8-CD2A-4862-B292-C868AAFEA2DE}" destId="{71AB3A16-5ED0-4816-AA1C-8DA55B838E8B}" srcOrd="7" destOrd="0" presId="urn:microsoft.com/office/officeart/2005/8/layout/radial5"/>
    <dgm:cxn modelId="{DFF0A692-D197-4589-B94B-383D5C814D59}" type="presParOf" srcId="{71AB3A16-5ED0-4816-AA1C-8DA55B838E8B}" destId="{97264C35-A636-41BC-9ED0-B21695578416}" srcOrd="0" destOrd="0" presId="urn:microsoft.com/office/officeart/2005/8/layout/radial5"/>
    <dgm:cxn modelId="{6AF4C229-D28A-4493-BF54-177C0B321C07}" type="presParOf" srcId="{AC58E7C8-CD2A-4862-B292-C868AAFEA2DE}" destId="{5A28BDB6-8AB7-4218-96C6-CB0A01223ECB}" srcOrd="8" destOrd="0" presId="urn:microsoft.com/office/officeart/2005/8/layout/radial5"/>
    <dgm:cxn modelId="{4AA3570C-FAB8-4240-B5D1-BB4CACA50450}" type="presParOf" srcId="{AC58E7C8-CD2A-4862-B292-C868AAFEA2DE}" destId="{33A24FE1-5E7F-4487-B631-43BFD9727A14}" srcOrd="9" destOrd="0" presId="urn:microsoft.com/office/officeart/2005/8/layout/radial5"/>
    <dgm:cxn modelId="{BD087ECC-6653-4545-A6E3-86B39FFFAD59}" type="presParOf" srcId="{33A24FE1-5E7F-4487-B631-43BFD9727A14}" destId="{24E16A15-5F99-42D4-BB2A-D138E995F78E}" srcOrd="0" destOrd="0" presId="urn:microsoft.com/office/officeart/2005/8/layout/radial5"/>
    <dgm:cxn modelId="{67177003-E2D8-470E-BD86-43F8B3797D85}" type="presParOf" srcId="{AC58E7C8-CD2A-4862-B292-C868AAFEA2DE}" destId="{F665D52D-F5AC-45A8-9DC3-0A813D2D3A43}" srcOrd="10" destOrd="0" presId="urn:microsoft.com/office/officeart/2005/8/layout/radial5"/>
    <dgm:cxn modelId="{F2E49B9E-3BE4-4ECB-82EC-A3E2BFC604DB}" type="presParOf" srcId="{AC58E7C8-CD2A-4862-B292-C868AAFEA2DE}" destId="{AC37330F-8DC6-4FAF-8CEF-4A3907DA5DFC}" srcOrd="11" destOrd="0" presId="urn:microsoft.com/office/officeart/2005/8/layout/radial5"/>
    <dgm:cxn modelId="{EBC25B44-7558-4D18-B290-CAA9981D02AB}" type="presParOf" srcId="{AC37330F-8DC6-4FAF-8CEF-4A3907DA5DFC}" destId="{5962255C-C848-439E-B1D7-47D8D6A069BA}" srcOrd="0" destOrd="0" presId="urn:microsoft.com/office/officeart/2005/8/layout/radial5"/>
    <dgm:cxn modelId="{6458CB29-9AD0-4A85-B92F-F3BCC45BD0DE}" type="presParOf" srcId="{AC58E7C8-CD2A-4862-B292-C868AAFEA2DE}" destId="{7BADD7A6-100B-4019-B96C-715FEC9A0551}" srcOrd="12" destOrd="0" presId="urn:microsoft.com/office/officeart/2005/8/layout/radial5"/>
    <dgm:cxn modelId="{1C3AA77A-0C6C-4A13-81B9-A08D11C26FDE}" type="presParOf" srcId="{AC58E7C8-CD2A-4862-B292-C868AAFEA2DE}" destId="{D4872F22-93E0-4B08-9BE6-EBF0604D7B7A}" srcOrd="13" destOrd="0" presId="urn:microsoft.com/office/officeart/2005/8/layout/radial5"/>
    <dgm:cxn modelId="{17B192AC-EBBB-48DB-AE37-DD016965979D}" type="presParOf" srcId="{D4872F22-93E0-4B08-9BE6-EBF0604D7B7A}" destId="{0BC55C8E-92B9-47E4-AEE9-5102AD881780}" srcOrd="0" destOrd="0" presId="urn:microsoft.com/office/officeart/2005/8/layout/radial5"/>
    <dgm:cxn modelId="{14B7274C-02E5-4118-8862-399EE8513E7E}" type="presParOf" srcId="{AC58E7C8-CD2A-4862-B292-C868AAFEA2DE}" destId="{168D73C4-4C25-4CDB-B66E-89E999E11E60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418187-1F52-448C-9E26-FCE43A803D1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52EE5B7-82EE-4A6C-B8E7-205A6CF6D248}">
      <dgm:prSet phldrT="[Текст]"/>
      <dgm:spPr>
        <a:solidFill>
          <a:srgbClr val="92D050"/>
        </a:solidFill>
      </dgm:spPr>
      <dgm:t>
        <a:bodyPr/>
        <a:lstStyle/>
        <a:p>
          <a:r>
            <a: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Личность писателя  </a:t>
          </a:r>
        </a:p>
      </dgm:t>
    </dgm:pt>
    <dgm:pt modelId="{A2D110F3-93F7-46B2-BB6D-ABD641E04FEE}" type="parTrans" cxnId="{5A9E5E89-FEC6-43ED-A8CB-257740D9CE37}">
      <dgm:prSet/>
      <dgm:spPr/>
      <dgm:t>
        <a:bodyPr/>
        <a:lstStyle/>
        <a:p>
          <a:endParaRPr lang="ru-RU"/>
        </a:p>
      </dgm:t>
    </dgm:pt>
    <dgm:pt modelId="{94BAE7B6-C2AA-4529-8876-831380043E84}" type="sibTrans" cxnId="{5A9E5E89-FEC6-43ED-A8CB-257740D9CE37}">
      <dgm:prSet/>
      <dgm:spPr/>
      <dgm:t>
        <a:bodyPr/>
        <a:lstStyle/>
        <a:p>
          <a:endParaRPr lang="ru-RU"/>
        </a:p>
      </dgm:t>
    </dgm:pt>
    <dgm:pt modelId="{B2BB666B-C393-42F5-9100-F4D53878D6AB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Созерцание красоты природы</a:t>
          </a:r>
        </a:p>
      </dgm:t>
    </dgm:pt>
    <dgm:pt modelId="{B525E9A0-0C71-40FB-AAC6-C5A71A637A48}" type="parTrans" cxnId="{E507FCF8-D13A-4DC3-AECB-39F2096E5A1D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47B2E531-5065-42D0-8957-A54FFCFA7B8D}" type="sibTrans" cxnId="{E507FCF8-D13A-4DC3-AECB-39F2096E5A1D}">
      <dgm:prSet/>
      <dgm:spPr/>
      <dgm:t>
        <a:bodyPr/>
        <a:lstStyle/>
        <a:p>
          <a:endParaRPr lang="ru-RU"/>
        </a:p>
      </dgm:t>
    </dgm:pt>
    <dgm:pt modelId="{3C513F3F-83EA-47A5-AAC9-3C122537EDED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Общение с деревенскими жителями</a:t>
          </a:r>
        </a:p>
      </dgm:t>
    </dgm:pt>
    <dgm:pt modelId="{DB532D84-B1B1-4DC2-A7B2-2A7579B76ED6}" type="parTrans" cxnId="{3993B710-EA05-4B1D-B0F8-076C56DB06F4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1345D3B9-4CCD-44BF-9F66-DEF6B37D8D4B}" type="sibTrans" cxnId="{3993B710-EA05-4B1D-B0F8-076C56DB06F4}">
      <dgm:prSet/>
      <dgm:spPr/>
      <dgm:t>
        <a:bodyPr/>
        <a:lstStyle/>
        <a:p>
          <a:endParaRPr lang="ru-RU"/>
        </a:p>
      </dgm:t>
    </dgm:pt>
    <dgm:pt modelId="{0C543469-E434-494D-A30C-B1FEFE07A4EF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Общение с домашними животными</a:t>
          </a:r>
        </a:p>
      </dgm:t>
    </dgm:pt>
    <dgm:pt modelId="{3AEB98F1-456D-44CF-A8BB-C9EBE3FCA521}" type="parTrans" cxnId="{6ADF1C18-0868-414D-822D-35B0E22BAF5A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90051364-8122-46F8-BA23-2C47B9AB0BEE}" type="sibTrans" cxnId="{6ADF1C18-0868-414D-822D-35B0E22BAF5A}">
      <dgm:prSet/>
      <dgm:spPr/>
      <dgm:t>
        <a:bodyPr/>
        <a:lstStyle/>
        <a:p>
          <a:endParaRPr lang="ru-RU"/>
        </a:p>
      </dgm:t>
    </dgm:pt>
    <dgm:pt modelId="{E4A2AA5B-5909-44AD-98C7-5EE80D8D3427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Литературная деятельность</a:t>
          </a:r>
        </a:p>
      </dgm:t>
    </dgm:pt>
    <dgm:pt modelId="{B41D0616-FEF7-4EE6-B90E-BCC6567FDD23}" type="parTrans" cxnId="{7549809D-4599-4E0D-B4FC-DB880BB3E3FE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F457567B-66E2-4658-A784-FB88CB7DE68F}" type="sibTrans" cxnId="{7549809D-4599-4E0D-B4FC-DB880BB3E3FE}">
      <dgm:prSet/>
      <dgm:spPr/>
      <dgm:t>
        <a:bodyPr/>
        <a:lstStyle/>
        <a:p>
          <a:endParaRPr lang="ru-RU"/>
        </a:p>
      </dgm:t>
    </dgm:pt>
    <dgm:pt modelId="{8F352F39-CFE5-46A2-A7F2-1708AC499324}">
      <dgm:prSet custT="1"/>
      <dgm:spPr>
        <a:solidFill>
          <a:srgbClr val="92D050"/>
        </a:solidFill>
      </dgm:spPr>
      <dgm:t>
        <a:bodyPr/>
        <a:lstStyle/>
        <a:p>
          <a:r>
            <a: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Занятия, привычки</a:t>
          </a:r>
        </a:p>
      </dgm:t>
    </dgm:pt>
    <dgm:pt modelId="{E628DA4D-2EA6-432D-8569-2A7F26DDD90B}" type="parTrans" cxnId="{9ABF1DAF-AE2F-447F-AB5D-A1D730C321FC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CC1A4F9C-A305-4E50-8AD1-752409377C45}" type="sibTrans" cxnId="{9ABF1DAF-AE2F-447F-AB5D-A1D730C321FC}">
      <dgm:prSet/>
      <dgm:spPr/>
      <dgm:t>
        <a:bodyPr/>
        <a:lstStyle/>
        <a:p>
          <a:endParaRPr lang="ru-RU"/>
        </a:p>
      </dgm:t>
    </dgm:pt>
    <dgm:pt modelId="{3653F434-1FB9-416C-B241-F27ABEB08173}">
      <dgm:prSet custT="1"/>
      <dgm:spPr>
        <a:solidFill>
          <a:srgbClr val="92D050"/>
        </a:solidFill>
      </dgm:spPr>
      <dgm:t>
        <a:bodyPr/>
        <a:lstStyle/>
        <a:p>
          <a:r>
            <a: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Наблюдение природных явлений</a:t>
          </a:r>
        </a:p>
      </dgm:t>
    </dgm:pt>
    <dgm:pt modelId="{909C33F7-40FA-4DC0-96E5-74CC2E04EC6B}" type="parTrans" cxnId="{4F2B65F2-5BF2-43CC-B754-F53E3C6D534F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21A5E3CE-8A58-4446-A01A-CEBC9345557D}" type="sibTrans" cxnId="{4F2B65F2-5BF2-43CC-B754-F53E3C6D534F}">
      <dgm:prSet/>
      <dgm:spPr/>
      <dgm:t>
        <a:bodyPr/>
        <a:lstStyle/>
        <a:p>
          <a:endParaRPr lang="ru-RU"/>
        </a:p>
      </dgm:t>
    </dgm:pt>
    <dgm:pt modelId="{95EB8068-EF12-4129-AF08-51DA8479DEAC}">
      <dgm:prSet custT="1"/>
      <dgm:spPr>
        <a:solidFill>
          <a:srgbClr val="92D050"/>
        </a:solidFill>
      </dgm:spPr>
      <dgm:t>
        <a:bodyPr/>
        <a:lstStyle/>
        <a:p>
          <a:r>
            <a:rPr lang="ru-RU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Общение с друзьями</a:t>
          </a:r>
        </a:p>
      </dgm:t>
    </dgm:pt>
    <dgm:pt modelId="{D74D227A-D44D-456B-B653-8FEA84CCD080}" type="parTrans" cxnId="{0F21EC34-7177-453E-B385-8EDA28B2FF54}">
      <dgm:prSet/>
      <dgm:spPr>
        <a:solidFill>
          <a:srgbClr val="00B050"/>
        </a:solidFill>
      </dgm:spPr>
      <dgm:t>
        <a:bodyPr/>
        <a:lstStyle/>
        <a:p>
          <a:endParaRPr lang="ru-RU"/>
        </a:p>
      </dgm:t>
    </dgm:pt>
    <dgm:pt modelId="{9F23FBBE-240A-49C7-BE74-6877E0AD58DA}" type="sibTrans" cxnId="{0F21EC34-7177-453E-B385-8EDA28B2FF54}">
      <dgm:prSet/>
      <dgm:spPr/>
      <dgm:t>
        <a:bodyPr/>
        <a:lstStyle/>
        <a:p>
          <a:endParaRPr lang="ru-RU"/>
        </a:p>
      </dgm:t>
    </dgm:pt>
    <dgm:pt modelId="{AC58E7C8-CD2A-4862-B292-C868AAFEA2DE}" type="pres">
      <dgm:prSet presAssocID="{D6418187-1F52-448C-9E26-FCE43A803D1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0C29BD7-2AB4-4395-913C-E34EF8E6C290}" type="pres">
      <dgm:prSet presAssocID="{952EE5B7-82EE-4A6C-B8E7-205A6CF6D248}" presName="centerShape" presStyleLbl="node0" presStyleIdx="0" presStyleCnt="1" custScaleX="170949" custScaleY="147749" custLinFactNeighborX="-1468" custLinFactNeighborY="-880"/>
      <dgm:spPr/>
      <dgm:t>
        <a:bodyPr/>
        <a:lstStyle/>
        <a:p>
          <a:endParaRPr lang="ru-RU"/>
        </a:p>
      </dgm:t>
    </dgm:pt>
    <dgm:pt modelId="{A13BCE7F-365A-410B-B296-0B9C3C02C0F0}" type="pres">
      <dgm:prSet presAssocID="{B525E9A0-0C71-40FB-AAC6-C5A71A637A48}" presName="parTrans" presStyleLbl="sibTrans2D1" presStyleIdx="0" presStyleCnt="7"/>
      <dgm:spPr/>
      <dgm:t>
        <a:bodyPr/>
        <a:lstStyle/>
        <a:p>
          <a:endParaRPr lang="ru-RU"/>
        </a:p>
      </dgm:t>
    </dgm:pt>
    <dgm:pt modelId="{373C995C-2D52-4C4A-8F4E-3D2920F7C7F7}" type="pres">
      <dgm:prSet presAssocID="{B525E9A0-0C71-40FB-AAC6-C5A71A637A48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2CB5B69E-E62F-47C8-926C-D9E522B39A8B}" type="pres">
      <dgm:prSet presAssocID="{B2BB666B-C393-42F5-9100-F4D53878D6AB}" presName="node" presStyleLbl="node1" presStyleIdx="0" presStyleCnt="7" custScaleX="115460" custRadScaleRad="102526" custRadScaleInc="-131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AB0CFA-154B-482A-B0D1-91F53E3AE5C9}" type="pres">
      <dgm:prSet presAssocID="{909C33F7-40FA-4DC0-96E5-74CC2E04EC6B}" presName="parTrans" presStyleLbl="sibTrans2D1" presStyleIdx="1" presStyleCnt="7"/>
      <dgm:spPr/>
      <dgm:t>
        <a:bodyPr/>
        <a:lstStyle/>
        <a:p>
          <a:endParaRPr lang="ru-RU"/>
        </a:p>
      </dgm:t>
    </dgm:pt>
    <dgm:pt modelId="{0BD58F34-6F35-424F-9A45-3810077FDDD8}" type="pres">
      <dgm:prSet presAssocID="{909C33F7-40FA-4DC0-96E5-74CC2E04EC6B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E8EFEB38-AC99-4B62-8976-80CDB59BF717}" type="pres">
      <dgm:prSet presAssocID="{3653F434-1FB9-416C-B241-F27ABEB08173}" presName="node" presStyleLbl="node1" presStyleIdx="1" presStyleCnt="7" custRadScaleRad="103456" custRadScaleInc="72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777802-5434-486B-8E11-E91C2CD10489}" type="pres">
      <dgm:prSet presAssocID="{D74D227A-D44D-456B-B653-8FEA84CCD080}" presName="parTrans" presStyleLbl="sibTrans2D1" presStyleIdx="2" presStyleCnt="7"/>
      <dgm:spPr/>
      <dgm:t>
        <a:bodyPr/>
        <a:lstStyle/>
        <a:p>
          <a:endParaRPr lang="ru-RU"/>
        </a:p>
      </dgm:t>
    </dgm:pt>
    <dgm:pt modelId="{DE625337-DBA0-458E-A275-E4C27C4407F8}" type="pres">
      <dgm:prSet presAssocID="{D74D227A-D44D-456B-B653-8FEA84CCD080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F9F59DB9-E8B3-4DFB-B13C-2CAE9CDFE36F}" type="pres">
      <dgm:prSet presAssocID="{95EB8068-EF12-4129-AF08-51DA8479DEAC}" presName="node" presStyleLbl="node1" presStyleIdx="2" presStyleCnt="7" custRadScaleRad="113592" custRadScaleInc="39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AB3A16-5ED0-4816-AA1C-8DA55B838E8B}" type="pres">
      <dgm:prSet presAssocID="{DB532D84-B1B1-4DC2-A7B2-2A7579B76ED6}" presName="parTrans" presStyleLbl="sibTrans2D1" presStyleIdx="3" presStyleCnt="7"/>
      <dgm:spPr/>
      <dgm:t>
        <a:bodyPr/>
        <a:lstStyle/>
        <a:p>
          <a:endParaRPr lang="ru-RU"/>
        </a:p>
      </dgm:t>
    </dgm:pt>
    <dgm:pt modelId="{97264C35-A636-41BC-9ED0-B21695578416}" type="pres">
      <dgm:prSet presAssocID="{DB532D84-B1B1-4DC2-A7B2-2A7579B76ED6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5A28BDB6-8AB7-4218-96C6-CB0A01223ECB}" type="pres">
      <dgm:prSet presAssocID="{3C513F3F-83EA-47A5-AAC9-3C122537EDED}" presName="node" presStyleLbl="node1" presStyleIdx="3" presStyleCnt="7" custRadScaleRad="106285" custRadScaleInc="14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A24FE1-5E7F-4487-B631-43BFD9727A14}" type="pres">
      <dgm:prSet presAssocID="{3AEB98F1-456D-44CF-A8BB-C9EBE3FCA521}" presName="parTrans" presStyleLbl="sibTrans2D1" presStyleIdx="4" presStyleCnt="7"/>
      <dgm:spPr/>
      <dgm:t>
        <a:bodyPr/>
        <a:lstStyle/>
        <a:p>
          <a:endParaRPr lang="ru-RU"/>
        </a:p>
      </dgm:t>
    </dgm:pt>
    <dgm:pt modelId="{24E16A15-5F99-42D4-BB2A-D138E995F78E}" type="pres">
      <dgm:prSet presAssocID="{3AEB98F1-456D-44CF-A8BB-C9EBE3FCA521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F665D52D-F5AC-45A8-9DC3-0A813D2D3A43}" type="pres">
      <dgm:prSet presAssocID="{0C543469-E434-494D-A30C-B1FEFE07A4EF}" presName="node" presStyleLbl="node1" presStyleIdx="4" presStyleCnt="7" custRadScaleRad="101805" custRadScaleInc="-14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37330F-8DC6-4FAF-8CEF-4A3907DA5DFC}" type="pres">
      <dgm:prSet presAssocID="{E628DA4D-2EA6-432D-8569-2A7F26DDD90B}" presName="parTrans" presStyleLbl="sibTrans2D1" presStyleIdx="5" presStyleCnt="7"/>
      <dgm:spPr/>
      <dgm:t>
        <a:bodyPr/>
        <a:lstStyle/>
        <a:p>
          <a:endParaRPr lang="ru-RU"/>
        </a:p>
      </dgm:t>
    </dgm:pt>
    <dgm:pt modelId="{5962255C-C848-439E-B1D7-47D8D6A069BA}" type="pres">
      <dgm:prSet presAssocID="{E628DA4D-2EA6-432D-8569-2A7F26DDD90B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7BADD7A6-100B-4019-B96C-715FEC9A0551}" type="pres">
      <dgm:prSet presAssocID="{8F352F39-CFE5-46A2-A7F2-1708AC499324}" presName="node" presStyleLbl="node1" presStyleIdx="5" presStyleCnt="7" custRadScaleRad="111732" custRadScaleInc="-4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872F22-93E0-4B08-9BE6-EBF0604D7B7A}" type="pres">
      <dgm:prSet presAssocID="{B41D0616-FEF7-4EE6-B90E-BCC6567FDD23}" presName="parTrans" presStyleLbl="sibTrans2D1" presStyleIdx="6" presStyleCnt="7"/>
      <dgm:spPr/>
      <dgm:t>
        <a:bodyPr/>
        <a:lstStyle/>
        <a:p>
          <a:endParaRPr lang="ru-RU"/>
        </a:p>
      </dgm:t>
    </dgm:pt>
    <dgm:pt modelId="{0BC55C8E-92B9-47E4-AEE9-5102AD881780}" type="pres">
      <dgm:prSet presAssocID="{B41D0616-FEF7-4EE6-B90E-BCC6567FDD23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168D73C4-4C25-4CDB-B66E-89E999E11E60}" type="pres">
      <dgm:prSet presAssocID="{E4A2AA5B-5909-44AD-98C7-5EE80D8D3427}" presName="node" presStyleLbl="node1" presStyleIdx="6" presStyleCnt="7" custScaleX="104760" custScaleY="108463" custRadScaleRad="112512" custRadScaleInc="-4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5B44235-581A-43EB-BA9D-D8F29DF5AE9E}" type="presOf" srcId="{952EE5B7-82EE-4A6C-B8E7-205A6CF6D248}" destId="{00C29BD7-2AB4-4395-913C-E34EF8E6C290}" srcOrd="0" destOrd="0" presId="urn:microsoft.com/office/officeart/2005/8/layout/radial5"/>
    <dgm:cxn modelId="{C6D1DDA1-6A1B-480E-83CA-4A28E2979CCA}" type="presOf" srcId="{E628DA4D-2EA6-432D-8569-2A7F26DDD90B}" destId="{5962255C-C848-439E-B1D7-47D8D6A069BA}" srcOrd="1" destOrd="0" presId="urn:microsoft.com/office/officeart/2005/8/layout/radial5"/>
    <dgm:cxn modelId="{9ABF1DAF-AE2F-447F-AB5D-A1D730C321FC}" srcId="{952EE5B7-82EE-4A6C-B8E7-205A6CF6D248}" destId="{8F352F39-CFE5-46A2-A7F2-1708AC499324}" srcOrd="5" destOrd="0" parTransId="{E628DA4D-2EA6-432D-8569-2A7F26DDD90B}" sibTransId="{CC1A4F9C-A305-4E50-8AD1-752409377C45}"/>
    <dgm:cxn modelId="{28EA182E-C80C-4FEF-BFE1-3E9CE4614718}" type="presOf" srcId="{3AEB98F1-456D-44CF-A8BB-C9EBE3FCA521}" destId="{33A24FE1-5E7F-4487-B631-43BFD9727A14}" srcOrd="0" destOrd="0" presId="urn:microsoft.com/office/officeart/2005/8/layout/radial5"/>
    <dgm:cxn modelId="{799461BA-F400-4469-9A23-0A6FDD13ABAB}" type="presOf" srcId="{909C33F7-40FA-4DC0-96E5-74CC2E04EC6B}" destId="{ABAB0CFA-154B-482A-B0D1-91F53E3AE5C9}" srcOrd="0" destOrd="0" presId="urn:microsoft.com/office/officeart/2005/8/layout/radial5"/>
    <dgm:cxn modelId="{4E4BF4DD-FC59-4DA8-8C0D-585F00F24F17}" type="presOf" srcId="{E4A2AA5B-5909-44AD-98C7-5EE80D8D3427}" destId="{168D73C4-4C25-4CDB-B66E-89E999E11E60}" srcOrd="0" destOrd="0" presId="urn:microsoft.com/office/officeart/2005/8/layout/radial5"/>
    <dgm:cxn modelId="{0A771E13-59A2-4045-8158-758963E9C0D0}" type="presOf" srcId="{B41D0616-FEF7-4EE6-B90E-BCC6567FDD23}" destId="{0BC55C8E-92B9-47E4-AEE9-5102AD881780}" srcOrd="1" destOrd="0" presId="urn:microsoft.com/office/officeart/2005/8/layout/radial5"/>
    <dgm:cxn modelId="{6989F367-68B5-4AA9-89C1-E70FD0C96224}" type="presOf" srcId="{3C513F3F-83EA-47A5-AAC9-3C122537EDED}" destId="{5A28BDB6-8AB7-4218-96C6-CB0A01223ECB}" srcOrd="0" destOrd="0" presId="urn:microsoft.com/office/officeart/2005/8/layout/radial5"/>
    <dgm:cxn modelId="{74AAC71A-18ED-4F6C-B3F3-DA2DB739161A}" type="presOf" srcId="{B525E9A0-0C71-40FB-AAC6-C5A71A637A48}" destId="{A13BCE7F-365A-410B-B296-0B9C3C02C0F0}" srcOrd="0" destOrd="0" presId="urn:microsoft.com/office/officeart/2005/8/layout/radial5"/>
    <dgm:cxn modelId="{8F26DB27-F0FC-4AC6-BE5C-C4056230F0D5}" type="presOf" srcId="{DB532D84-B1B1-4DC2-A7B2-2A7579B76ED6}" destId="{71AB3A16-5ED0-4816-AA1C-8DA55B838E8B}" srcOrd="0" destOrd="0" presId="urn:microsoft.com/office/officeart/2005/8/layout/radial5"/>
    <dgm:cxn modelId="{7549809D-4599-4E0D-B4FC-DB880BB3E3FE}" srcId="{952EE5B7-82EE-4A6C-B8E7-205A6CF6D248}" destId="{E4A2AA5B-5909-44AD-98C7-5EE80D8D3427}" srcOrd="6" destOrd="0" parTransId="{B41D0616-FEF7-4EE6-B90E-BCC6567FDD23}" sibTransId="{F457567B-66E2-4658-A784-FB88CB7DE68F}"/>
    <dgm:cxn modelId="{B6A0C8E7-5116-4389-BC7C-4BEECC8AF6B6}" type="presOf" srcId="{B525E9A0-0C71-40FB-AAC6-C5A71A637A48}" destId="{373C995C-2D52-4C4A-8F4E-3D2920F7C7F7}" srcOrd="1" destOrd="0" presId="urn:microsoft.com/office/officeart/2005/8/layout/radial5"/>
    <dgm:cxn modelId="{0F21EC34-7177-453E-B385-8EDA28B2FF54}" srcId="{952EE5B7-82EE-4A6C-B8E7-205A6CF6D248}" destId="{95EB8068-EF12-4129-AF08-51DA8479DEAC}" srcOrd="2" destOrd="0" parTransId="{D74D227A-D44D-456B-B653-8FEA84CCD080}" sibTransId="{9F23FBBE-240A-49C7-BE74-6877E0AD58DA}"/>
    <dgm:cxn modelId="{20AA87FB-C38B-4A2C-977C-E2B415B5D0D1}" type="presOf" srcId="{B41D0616-FEF7-4EE6-B90E-BCC6567FDD23}" destId="{D4872F22-93E0-4B08-9BE6-EBF0604D7B7A}" srcOrd="0" destOrd="0" presId="urn:microsoft.com/office/officeart/2005/8/layout/radial5"/>
    <dgm:cxn modelId="{D885F617-1B6C-4EDF-8127-4CAED903E307}" type="presOf" srcId="{DB532D84-B1B1-4DC2-A7B2-2A7579B76ED6}" destId="{97264C35-A636-41BC-9ED0-B21695578416}" srcOrd="1" destOrd="0" presId="urn:microsoft.com/office/officeart/2005/8/layout/radial5"/>
    <dgm:cxn modelId="{854C0D79-1140-46DB-9AB0-681745C9DF56}" type="presOf" srcId="{8F352F39-CFE5-46A2-A7F2-1708AC499324}" destId="{7BADD7A6-100B-4019-B96C-715FEC9A0551}" srcOrd="0" destOrd="0" presId="urn:microsoft.com/office/officeart/2005/8/layout/radial5"/>
    <dgm:cxn modelId="{6ADF1C18-0868-414D-822D-35B0E22BAF5A}" srcId="{952EE5B7-82EE-4A6C-B8E7-205A6CF6D248}" destId="{0C543469-E434-494D-A30C-B1FEFE07A4EF}" srcOrd="4" destOrd="0" parTransId="{3AEB98F1-456D-44CF-A8BB-C9EBE3FCA521}" sibTransId="{90051364-8122-46F8-BA23-2C47B9AB0BEE}"/>
    <dgm:cxn modelId="{57E9A1E0-0CDF-42FF-B7D9-73D20BE89A03}" type="presOf" srcId="{D74D227A-D44D-456B-B653-8FEA84CCD080}" destId="{CB777802-5434-486B-8E11-E91C2CD10489}" srcOrd="0" destOrd="0" presId="urn:microsoft.com/office/officeart/2005/8/layout/radial5"/>
    <dgm:cxn modelId="{1CB1D31F-8DB3-4EED-9632-7C62A7B89563}" type="presOf" srcId="{909C33F7-40FA-4DC0-96E5-74CC2E04EC6B}" destId="{0BD58F34-6F35-424F-9A45-3810077FDDD8}" srcOrd="1" destOrd="0" presId="urn:microsoft.com/office/officeart/2005/8/layout/radial5"/>
    <dgm:cxn modelId="{4F2B65F2-5BF2-43CC-B754-F53E3C6D534F}" srcId="{952EE5B7-82EE-4A6C-B8E7-205A6CF6D248}" destId="{3653F434-1FB9-416C-B241-F27ABEB08173}" srcOrd="1" destOrd="0" parTransId="{909C33F7-40FA-4DC0-96E5-74CC2E04EC6B}" sibTransId="{21A5E3CE-8A58-4446-A01A-CEBC9345557D}"/>
    <dgm:cxn modelId="{830069CA-F82D-454B-9C39-A8EB76F00D1A}" type="presOf" srcId="{D6418187-1F52-448C-9E26-FCE43A803D1F}" destId="{AC58E7C8-CD2A-4862-B292-C868AAFEA2DE}" srcOrd="0" destOrd="0" presId="urn:microsoft.com/office/officeart/2005/8/layout/radial5"/>
    <dgm:cxn modelId="{3993B710-EA05-4B1D-B0F8-076C56DB06F4}" srcId="{952EE5B7-82EE-4A6C-B8E7-205A6CF6D248}" destId="{3C513F3F-83EA-47A5-AAC9-3C122537EDED}" srcOrd="3" destOrd="0" parTransId="{DB532D84-B1B1-4DC2-A7B2-2A7579B76ED6}" sibTransId="{1345D3B9-4CCD-44BF-9F66-DEF6B37D8D4B}"/>
    <dgm:cxn modelId="{5A9E5E89-FEC6-43ED-A8CB-257740D9CE37}" srcId="{D6418187-1F52-448C-9E26-FCE43A803D1F}" destId="{952EE5B7-82EE-4A6C-B8E7-205A6CF6D248}" srcOrd="0" destOrd="0" parTransId="{A2D110F3-93F7-46B2-BB6D-ABD641E04FEE}" sibTransId="{94BAE7B6-C2AA-4529-8876-831380043E84}"/>
    <dgm:cxn modelId="{C81C7C89-6A96-4786-92C0-BC5024083529}" type="presOf" srcId="{D74D227A-D44D-456B-B653-8FEA84CCD080}" destId="{DE625337-DBA0-458E-A275-E4C27C4407F8}" srcOrd="1" destOrd="0" presId="urn:microsoft.com/office/officeart/2005/8/layout/radial5"/>
    <dgm:cxn modelId="{54700CD7-9510-49BE-9E93-7F5BB39648C8}" type="presOf" srcId="{E628DA4D-2EA6-432D-8569-2A7F26DDD90B}" destId="{AC37330F-8DC6-4FAF-8CEF-4A3907DA5DFC}" srcOrd="0" destOrd="0" presId="urn:microsoft.com/office/officeart/2005/8/layout/radial5"/>
    <dgm:cxn modelId="{02D24FF8-F2E3-4C0B-9818-8D218D53F8A6}" type="presOf" srcId="{0C543469-E434-494D-A30C-B1FEFE07A4EF}" destId="{F665D52D-F5AC-45A8-9DC3-0A813D2D3A43}" srcOrd="0" destOrd="0" presId="urn:microsoft.com/office/officeart/2005/8/layout/radial5"/>
    <dgm:cxn modelId="{144E09F7-B1CD-4329-8E43-5852B9425061}" type="presOf" srcId="{3AEB98F1-456D-44CF-A8BB-C9EBE3FCA521}" destId="{24E16A15-5F99-42D4-BB2A-D138E995F78E}" srcOrd="1" destOrd="0" presId="urn:microsoft.com/office/officeart/2005/8/layout/radial5"/>
    <dgm:cxn modelId="{E507FCF8-D13A-4DC3-AECB-39F2096E5A1D}" srcId="{952EE5B7-82EE-4A6C-B8E7-205A6CF6D248}" destId="{B2BB666B-C393-42F5-9100-F4D53878D6AB}" srcOrd="0" destOrd="0" parTransId="{B525E9A0-0C71-40FB-AAC6-C5A71A637A48}" sibTransId="{47B2E531-5065-42D0-8957-A54FFCFA7B8D}"/>
    <dgm:cxn modelId="{4D7B6807-5E15-4770-AB01-533C86F8F5B9}" type="presOf" srcId="{B2BB666B-C393-42F5-9100-F4D53878D6AB}" destId="{2CB5B69E-E62F-47C8-926C-D9E522B39A8B}" srcOrd="0" destOrd="0" presId="urn:microsoft.com/office/officeart/2005/8/layout/radial5"/>
    <dgm:cxn modelId="{60669838-421E-4EF2-86B4-3D2CA09D5CE6}" type="presOf" srcId="{3653F434-1FB9-416C-B241-F27ABEB08173}" destId="{E8EFEB38-AC99-4B62-8976-80CDB59BF717}" srcOrd="0" destOrd="0" presId="urn:microsoft.com/office/officeart/2005/8/layout/radial5"/>
    <dgm:cxn modelId="{2F068EFC-132F-4E43-AB05-D230BADB60F3}" type="presOf" srcId="{95EB8068-EF12-4129-AF08-51DA8479DEAC}" destId="{F9F59DB9-E8B3-4DFB-B13C-2CAE9CDFE36F}" srcOrd="0" destOrd="0" presId="urn:microsoft.com/office/officeart/2005/8/layout/radial5"/>
    <dgm:cxn modelId="{AE31FDAC-D385-4F4F-B600-EEC247BD397B}" type="presParOf" srcId="{AC58E7C8-CD2A-4862-B292-C868AAFEA2DE}" destId="{00C29BD7-2AB4-4395-913C-E34EF8E6C290}" srcOrd="0" destOrd="0" presId="urn:microsoft.com/office/officeart/2005/8/layout/radial5"/>
    <dgm:cxn modelId="{83193848-1CA8-4A97-8F01-93982433A1CE}" type="presParOf" srcId="{AC58E7C8-CD2A-4862-B292-C868AAFEA2DE}" destId="{A13BCE7F-365A-410B-B296-0B9C3C02C0F0}" srcOrd="1" destOrd="0" presId="urn:microsoft.com/office/officeart/2005/8/layout/radial5"/>
    <dgm:cxn modelId="{5647DAFB-FEFA-439B-AD47-16CBAFE2C305}" type="presParOf" srcId="{A13BCE7F-365A-410B-B296-0B9C3C02C0F0}" destId="{373C995C-2D52-4C4A-8F4E-3D2920F7C7F7}" srcOrd="0" destOrd="0" presId="urn:microsoft.com/office/officeart/2005/8/layout/radial5"/>
    <dgm:cxn modelId="{D8B89C5F-1D44-4948-9684-EBFB50B4CE48}" type="presParOf" srcId="{AC58E7C8-CD2A-4862-B292-C868AAFEA2DE}" destId="{2CB5B69E-E62F-47C8-926C-D9E522B39A8B}" srcOrd="2" destOrd="0" presId="urn:microsoft.com/office/officeart/2005/8/layout/radial5"/>
    <dgm:cxn modelId="{14FFFE6A-44FD-4580-98A0-A94C47778ACE}" type="presParOf" srcId="{AC58E7C8-CD2A-4862-B292-C868AAFEA2DE}" destId="{ABAB0CFA-154B-482A-B0D1-91F53E3AE5C9}" srcOrd="3" destOrd="0" presId="urn:microsoft.com/office/officeart/2005/8/layout/radial5"/>
    <dgm:cxn modelId="{7964A505-F3E3-4D4D-8703-857B04BE4C0D}" type="presParOf" srcId="{ABAB0CFA-154B-482A-B0D1-91F53E3AE5C9}" destId="{0BD58F34-6F35-424F-9A45-3810077FDDD8}" srcOrd="0" destOrd="0" presId="urn:microsoft.com/office/officeart/2005/8/layout/radial5"/>
    <dgm:cxn modelId="{42ECDBA3-10CA-4867-9F9F-F9342BFB7D48}" type="presParOf" srcId="{AC58E7C8-CD2A-4862-B292-C868AAFEA2DE}" destId="{E8EFEB38-AC99-4B62-8976-80CDB59BF717}" srcOrd="4" destOrd="0" presId="urn:microsoft.com/office/officeart/2005/8/layout/radial5"/>
    <dgm:cxn modelId="{BA5F705C-85C8-41A4-8417-CB4772987040}" type="presParOf" srcId="{AC58E7C8-CD2A-4862-B292-C868AAFEA2DE}" destId="{CB777802-5434-486B-8E11-E91C2CD10489}" srcOrd="5" destOrd="0" presId="urn:microsoft.com/office/officeart/2005/8/layout/radial5"/>
    <dgm:cxn modelId="{527E0871-A814-4291-8E87-BC8A66ECFEFA}" type="presParOf" srcId="{CB777802-5434-486B-8E11-E91C2CD10489}" destId="{DE625337-DBA0-458E-A275-E4C27C4407F8}" srcOrd="0" destOrd="0" presId="urn:microsoft.com/office/officeart/2005/8/layout/radial5"/>
    <dgm:cxn modelId="{15E546CC-24C6-43CC-84F2-4FE183DBFF94}" type="presParOf" srcId="{AC58E7C8-CD2A-4862-B292-C868AAFEA2DE}" destId="{F9F59DB9-E8B3-4DFB-B13C-2CAE9CDFE36F}" srcOrd="6" destOrd="0" presId="urn:microsoft.com/office/officeart/2005/8/layout/radial5"/>
    <dgm:cxn modelId="{EBEAB801-761E-43B5-B7FC-30ADF3D1D713}" type="presParOf" srcId="{AC58E7C8-CD2A-4862-B292-C868AAFEA2DE}" destId="{71AB3A16-5ED0-4816-AA1C-8DA55B838E8B}" srcOrd="7" destOrd="0" presId="urn:microsoft.com/office/officeart/2005/8/layout/radial5"/>
    <dgm:cxn modelId="{1A10EA1D-1337-4B02-AF4C-CF904181608A}" type="presParOf" srcId="{71AB3A16-5ED0-4816-AA1C-8DA55B838E8B}" destId="{97264C35-A636-41BC-9ED0-B21695578416}" srcOrd="0" destOrd="0" presId="urn:microsoft.com/office/officeart/2005/8/layout/radial5"/>
    <dgm:cxn modelId="{045A6C50-A130-4496-8FCD-EB17BC27559E}" type="presParOf" srcId="{AC58E7C8-CD2A-4862-B292-C868AAFEA2DE}" destId="{5A28BDB6-8AB7-4218-96C6-CB0A01223ECB}" srcOrd="8" destOrd="0" presId="urn:microsoft.com/office/officeart/2005/8/layout/radial5"/>
    <dgm:cxn modelId="{F392A27E-6495-4C19-A0CE-41CCD2835B7A}" type="presParOf" srcId="{AC58E7C8-CD2A-4862-B292-C868AAFEA2DE}" destId="{33A24FE1-5E7F-4487-B631-43BFD9727A14}" srcOrd="9" destOrd="0" presId="urn:microsoft.com/office/officeart/2005/8/layout/radial5"/>
    <dgm:cxn modelId="{387BE988-8E2F-4130-A650-39E94E154657}" type="presParOf" srcId="{33A24FE1-5E7F-4487-B631-43BFD9727A14}" destId="{24E16A15-5F99-42D4-BB2A-D138E995F78E}" srcOrd="0" destOrd="0" presId="urn:microsoft.com/office/officeart/2005/8/layout/radial5"/>
    <dgm:cxn modelId="{8DBDA453-D3F3-4062-B615-633EE9A60932}" type="presParOf" srcId="{AC58E7C8-CD2A-4862-B292-C868AAFEA2DE}" destId="{F665D52D-F5AC-45A8-9DC3-0A813D2D3A43}" srcOrd="10" destOrd="0" presId="urn:microsoft.com/office/officeart/2005/8/layout/radial5"/>
    <dgm:cxn modelId="{7290BD43-95C4-4C35-8195-27BFE5834DB5}" type="presParOf" srcId="{AC58E7C8-CD2A-4862-B292-C868AAFEA2DE}" destId="{AC37330F-8DC6-4FAF-8CEF-4A3907DA5DFC}" srcOrd="11" destOrd="0" presId="urn:microsoft.com/office/officeart/2005/8/layout/radial5"/>
    <dgm:cxn modelId="{48ADBC4E-A2E2-4907-A25C-2E46AF475D35}" type="presParOf" srcId="{AC37330F-8DC6-4FAF-8CEF-4A3907DA5DFC}" destId="{5962255C-C848-439E-B1D7-47D8D6A069BA}" srcOrd="0" destOrd="0" presId="urn:microsoft.com/office/officeart/2005/8/layout/radial5"/>
    <dgm:cxn modelId="{F957990C-FC70-47BE-B50A-E70EA0336E58}" type="presParOf" srcId="{AC58E7C8-CD2A-4862-B292-C868AAFEA2DE}" destId="{7BADD7A6-100B-4019-B96C-715FEC9A0551}" srcOrd="12" destOrd="0" presId="urn:microsoft.com/office/officeart/2005/8/layout/radial5"/>
    <dgm:cxn modelId="{849EE219-6399-4D91-A4CD-C8CF4F8465B2}" type="presParOf" srcId="{AC58E7C8-CD2A-4862-B292-C868AAFEA2DE}" destId="{D4872F22-93E0-4B08-9BE6-EBF0604D7B7A}" srcOrd="13" destOrd="0" presId="urn:microsoft.com/office/officeart/2005/8/layout/radial5"/>
    <dgm:cxn modelId="{8558D815-8003-45F7-AA24-6626CCCFA657}" type="presParOf" srcId="{D4872F22-93E0-4B08-9BE6-EBF0604D7B7A}" destId="{0BC55C8E-92B9-47E4-AEE9-5102AD881780}" srcOrd="0" destOrd="0" presId="urn:microsoft.com/office/officeart/2005/8/layout/radial5"/>
    <dgm:cxn modelId="{6E3FC998-E636-4E4F-A9C0-86AC8580D927}" type="presParOf" srcId="{AC58E7C8-CD2A-4862-B292-C868AAFEA2DE}" destId="{168D73C4-4C25-4CDB-B66E-89E999E11E60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C29BD7-2AB4-4395-913C-E34EF8E6C290}">
      <dsp:nvSpPr>
        <dsp:cNvPr id="0" name=""/>
        <dsp:cNvSpPr/>
      </dsp:nvSpPr>
      <dsp:spPr>
        <a:xfrm>
          <a:off x="2936013" y="1369076"/>
          <a:ext cx="2253145" cy="1947364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Личность писателя  </a:t>
          </a:r>
        </a:p>
      </dsp:txBody>
      <dsp:txXfrm>
        <a:off x="2936013" y="1369076"/>
        <a:ext cx="2253145" cy="1947364"/>
      </dsp:txXfrm>
    </dsp:sp>
    <dsp:sp modelId="{A13BCE7F-365A-410B-B296-0B9C3C02C0F0}">
      <dsp:nvSpPr>
        <dsp:cNvPr id="0" name=""/>
        <dsp:cNvSpPr/>
      </dsp:nvSpPr>
      <dsp:spPr>
        <a:xfrm rot="16495202">
          <a:off x="4104200" y="1056913"/>
          <a:ext cx="99573" cy="448127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16495202">
        <a:off x="4104200" y="1056913"/>
        <a:ext cx="99573" cy="448127"/>
      </dsp:txXfrm>
    </dsp:sp>
    <dsp:sp modelId="{2CB5B69E-E62F-47C8-926C-D9E522B39A8B}">
      <dsp:nvSpPr>
        <dsp:cNvPr id="0" name=""/>
        <dsp:cNvSpPr/>
      </dsp:nvSpPr>
      <dsp:spPr>
        <a:xfrm>
          <a:off x="3528395" y="0"/>
          <a:ext cx="1369609" cy="1186219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528395" y="0"/>
        <a:ext cx="1369609" cy="1186219"/>
      </dsp:txXfrm>
    </dsp:sp>
    <dsp:sp modelId="{ABAB0CFA-154B-482A-B0D1-91F53E3AE5C9}">
      <dsp:nvSpPr>
        <dsp:cNvPr id="0" name=""/>
        <dsp:cNvSpPr/>
      </dsp:nvSpPr>
      <dsp:spPr>
        <a:xfrm rot="19637282">
          <a:off x="5019840" y="1440785"/>
          <a:ext cx="196425" cy="448127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19637282">
        <a:off x="5019840" y="1440785"/>
        <a:ext cx="196425" cy="448127"/>
      </dsp:txXfrm>
    </dsp:sp>
    <dsp:sp modelId="{E8EFEB38-AC99-4B62-8976-80CDB59BF717}">
      <dsp:nvSpPr>
        <dsp:cNvPr id="0" name=""/>
        <dsp:cNvSpPr/>
      </dsp:nvSpPr>
      <dsp:spPr>
        <a:xfrm>
          <a:off x="5184579" y="648066"/>
          <a:ext cx="1186219" cy="1186219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84579" y="648066"/>
        <a:ext cx="1186219" cy="1186219"/>
      </dsp:txXfrm>
    </dsp:sp>
    <dsp:sp modelId="{CB777802-5434-486B-8E11-E91C2CD10489}">
      <dsp:nvSpPr>
        <dsp:cNvPr id="0" name=""/>
        <dsp:cNvSpPr/>
      </dsp:nvSpPr>
      <dsp:spPr>
        <a:xfrm rot="760053">
          <a:off x="5254928" y="2415882"/>
          <a:ext cx="259750" cy="448127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760053">
        <a:off x="5254928" y="2415882"/>
        <a:ext cx="259750" cy="448127"/>
      </dsp:txXfrm>
    </dsp:sp>
    <dsp:sp modelId="{F9F59DB9-E8B3-4DFB-B13C-2CAE9CDFE36F}">
      <dsp:nvSpPr>
        <dsp:cNvPr id="0" name=""/>
        <dsp:cNvSpPr/>
      </dsp:nvSpPr>
      <dsp:spPr>
        <a:xfrm>
          <a:off x="5616622" y="2232251"/>
          <a:ext cx="1186219" cy="1186219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616622" y="2232251"/>
        <a:ext cx="1186219" cy="1186219"/>
      </dsp:txXfrm>
    </dsp:sp>
    <dsp:sp modelId="{71AB3A16-5ED0-4816-AA1C-8DA55B838E8B}">
      <dsp:nvSpPr>
        <dsp:cNvPr id="0" name=""/>
        <dsp:cNvSpPr/>
      </dsp:nvSpPr>
      <dsp:spPr>
        <a:xfrm rot="3751168">
          <a:off x="4514200" y="3114374"/>
          <a:ext cx="132547" cy="448127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3751168">
        <a:off x="4514200" y="3114374"/>
        <a:ext cx="132547" cy="448127"/>
      </dsp:txXfrm>
    </dsp:sp>
    <dsp:sp modelId="{5A28BDB6-8AB7-4218-96C6-CB0A01223ECB}">
      <dsp:nvSpPr>
        <dsp:cNvPr id="0" name=""/>
        <dsp:cNvSpPr/>
      </dsp:nvSpPr>
      <dsp:spPr>
        <a:xfrm>
          <a:off x="4320486" y="3385780"/>
          <a:ext cx="1186219" cy="1186219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20486" y="3385780"/>
        <a:ext cx="1186219" cy="1186219"/>
      </dsp:txXfrm>
    </dsp:sp>
    <dsp:sp modelId="{33A24FE1-5E7F-4487-B631-43BFD9727A14}">
      <dsp:nvSpPr>
        <dsp:cNvPr id="0" name=""/>
        <dsp:cNvSpPr/>
      </dsp:nvSpPr>
      <dsp:spPr>
        <a:xfrm rot="7091850">
          <a:off x="3459993" y="3113672"/>
          <a:ext cx="138293" cy="448127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7091850">
        <a:off x="3459993" y="3113672"/>
        <a:ext cx="138293" cy="448127"/>
      </dsp:txXfrm>
    </dsp:sp>
    <dsp:sp modelId="{F665D52D-F5AC-45A8-9DC3-0A813D2D3A43}">
      <dsp:nvSpPr>
        <dsp:cNvPr id="0" name=""/>
        <dsp:cNvSpPr/>
      </dsp:nvSpPr>
      <dsp:spPr>
        <a:xfrm>
          <a:off x="2592282" y="3385780"/>
          <a:ext cx="1186219" cy="1186219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310" tIns="67310" rIns="67310" bIns="6731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53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92282" y="3385780"/>
        <a:ext cx="1186219" cy="1186219"/>
      </dsp:txXfrm>
    </dsp:sp>
    <dsp:sp modelId="{AC37330F-8DC6-4FAF-8CEF-4A3907DA5DFC}">
      <dsp:nvSpPr>
        <dsp:cNvPr id="0" name=""/>
        <dsp:cNvSpPr/>
      </dsp:nvSpPr>
      <dsp:spPr>
        <a:xfrm rot="9968949">
          <a:off x="2753305" y="2421457"/>
          <a:ext cx="162716" cy="448127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9968949">
        <a:off x="2753305" y="2421457"/>
        <a:ext cx="162716" cy="448127"/>
      </dsp:txXfrm>
    </dsp:sp>
    <dsp:sp modelId="{7BADD7A6-100B-4019-B96C-715FEC9A0551}">
      <dsp:nvSpPr>
        <dsp:cNvPr id="0" name=""/>
        <dsp:cNvSpPr/>
      </dsp:nvSpPr>
      <dsp:spPr>
        <a:xfrm>
          <a:off x="1512176" y="2232249"/>
          <a:ext cx="1186219" cy="1186219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512176" y="2232249"/>
        <a:ext cx="1186219" cy="1186219"/>
      </dsp:txXfrm>
    </dsp:sp>
    <dsp:sp modelId="{D4872F22-93E0-4B08-9BE6-EBF0604D7B7A}">
      <dsp:nvSpPr>
        <dsp:cNvPr id="0" name=""/>
        <dsp:cNvSpPr/>
      </dsp:nvSpPr>
      <dsp:spPr>
        <a:xfrm rot="13076876">
          <a:off x="2985483" y="1355562"/>
          <a:ext cx="197013" cy="448127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13076876">
        <a:off x="2985483" y="1355562"/>
        <a:ext cx="197013" cy="448127"/>
      </dsp:txXfrm>
    </dsp:sp>
    <dsp:sp modelId="{168D73C4-4C25-4CDB-B66E-89E999E11E60}">
      <dsp:nvSpPr>
        <dsp:cNvPr id="0" name=""/>
        <dsp:cNvSpPr/>
      </dsp:nvSpPr>
      <dsp:spPr>
        <a:xfrm>
          <a:off x="1872209" y="504063"/>
          <a:ext cx="1186219" cy="1186219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310" tIns="67310" rIns="67310" bIns="67310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3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endParaRPr lang="ru-RU" sz="53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72209" y="504063"/>
        <a:ext cx="1186219" cy="118621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C29BD7-2AB4-4395-913C-E34EF8E6C290}">
      <dsp:nvSpPr>
        <dsp:cNvPr id="0" name=""/>
        <dsp:cNvSpPr/>
      </dsp:nvSpPr>
      <dsp:spPr>
        <a:xfrm>
          <a:off x="3230075" y="1698729"/>
          <a:ext cx="1792907" cy="1549586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Личность писателя  </a:t>
          </a:r>
        </a:p>
      </dsp:txBody>
      <dsp:txXfrm>
        <a:off x="3230075" y="1698729"/>
        <a:ext cx="1792907" cy="1549586"/>
      </dsp:txXfrm>
    </dsp:sp>
    <dsp:sp modelId="{A13BCE7F-365A-410B-B296-0B9C3C02C0F0}">
      <dsp:nvSpPr>
        <dsp:cNvPr id="0" name=""/>
        <dsp:cNvSpPr/>
      </dsp:nvSpPr>
      <dsp:spPr>
        <a:xfrm rot="16091907">
          <a:off x="3976606" y="1245442"/>
          <a:ext cx="237461" cy="472761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16091907">
        <a:off x="3976606" y="1245442"/>
        <a:ext cx="237461" cy="472761"/>
      </dsp:txXfrm>
    </dsp:sp>
    <dsp:sp modelId="{2CB5B69E-E62F-47C8-926C-D9E522B39A8B}">
      <dsp:nvSpPr>
        <dsp:cNvPr id="0" name=""/>
        <dsp:cNvSpPr/>
      </dsp:nvSpPr>
      <dsp:spPr>
        <a:xfrm>
          <a:off x="3345960" y="0"/>
          <a:ext cx="1444898" cy="1251428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Созерцание красоты природы</a:t>
          </a:r>
        </a:p>
      </dsp:txBody>
      <dsp:txXfrm>
        <a:off x="3345960" y="0"/>
        <a:ext cx="1444898" cy="1251428"/>
      </dsp:txXfrm>
    </dsp:sp>
    <dsp:sp modelId="{ABAB0CFA-154B-482A-B0D1-91F53E3AE5C9}">
      <dsp:nvSpPr>
        <dsp:cNvPr id="0" name=""/>
        <dsp:cNvSpPr/>
      </dsp:nvSpPr>
      <dsp:spPr>
        <a:xfrm rot="19501189">
          <a:off x="4888285" y="1613103"/>
          <a:ext cx="260241" cy="472761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19501189">
        <a:off x="4888285" y="1613103"/>
        <a:ext cx="260241" cy="472761"/>
      </dsp:txXfrm>
    </dsp:sp>
    <dsp:sp modelId="{E8EFEB38-AC99-4B62-8976-80CDB59BF717}">
      <dsp:nvSpPr>
        <dsp:cNvPr id="0" name=""/>
        <dsp:cNvSpPr/>
      </dsp:nvSpPr>
      <dsp:spPr>
        <a:xfrm>
          <a:off x="5112565" y="720080"/>
          <a:ext cx="1251428" cy="1251428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Наблюдение природных явлений</a:t>
          </a:r>
        </a:p>
      </dsp:txBody>
      <dsp:txXfrm>
        <a:off x="5112565" y="720080"/>
        <a:ext cx="1251428" cy="1251428"/>
      </dsp:txXfrm>
    </dsp:sp>
    <dsp:sp modelId="{CB777802-5434-486B-8E11-E91C2CD10489}">
      <dsp:nvSpPr>
        <dsp:cNvPr id="0" name=""/>
        <dsp:cNvSpPr/>
      </dsp:nvSpPr>
      <dsp:spPr>
        <a:xfrm rot="861461">
          <a:off x="5125490" y="2539007"/>
          <a:ext cx="360688" cy="472761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861461">
        <a:off x="5125490" y="2539007"/>
        <a:ext cx="360688" cy="472761"/>
      </dsp:txXfrm>
    </dsp:sp>
    <dsp:sp modelId="{F9F59DB9-E8B3-4DFB-B13C-2CAE9CDFE36F}">
      <dsp:nvSpPr>
        <dsp:cNvPr id="0" name=""/>
        <dsp:cNvSpPr/>
      </dsp:nvSpPr>
      <dsp:spPr>
        <a:xfrm>
          <a:off x="5625825" y="2391745"/>
          <a:ext cx="1251428" cy="1251428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Общение с друзьями</a:t>
          </a:r>
        </a:p>
      </dsp:txBody>
      <dsp:txXfrm>
        <a:off x="5625825" y="2391745"/>
        <a:ext cx="1251428" cy="1251428"/>
      </dsp:txXfrm>
    </dsp:sp>
    <dsp:sp modelId="{71AB3A16-5ED0-4816-AA1C-8DA55B838E8B}">
      <dsp:nvSpPr>
        <dsp:cNvPr id="0" name=""/>
        <dsp:cNvSpPr/>
      </dsp:nvSpPr>
      <dsp:spPr>
        <a:xfrm rot="3735125">
          <a:off x="4476811" y="3169884"/>
          <a:ext cx="280829" cy="472761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3735125">
        <a:off x="4476811" y="3169884"/>
        <a:ext cx="280829" cy="472761"/>
      </dsp:txXfrm>
    </dsp:sp>
    <dsp:sp modelId="{5A28BDB6-8AB7-4218-96C6-CB0A01223ECB}">
      <dsp:nvSpPr>
        <dsp:cNvPr id="0" name=""/>
        <dsp:cNvSpPr/>
      </dsp:nvSpPr>
      <dsp:spPr>
        <a:xfrm>
          <a:off x="4409881" y="3575811"/>
          <a:ext cx="1251428" cy="1251428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Общение с деревенскими жителями</a:t>
          </a:r>
        </a:p>
      </dsp:txBody>
      <dsp:txXfrm>
        <a:off x="4409881" y="3575811"/>
        <a:ext cx="1251428" cy="1251428"/>
      </dsp:txXfrm>
    </dsp:sp>
    <dsp:sp modelId="{33A24FE1-5E7F-4487-B631-43BFD9727A14}">
      <dsp:nvSpPr>
        <dsp:cNvPr id="0" name=""/>
        <dsp:cNvSpPr/>
      </dsp:nvSpPr>
      <dsp:spPr>
        <a:xfrm rot="6829209">
          <a:off x="3589466" y="3170405"/>
          <a:ext cx="250105" cy="472761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6829209">
        <a:off x="3589466" y="3170405"/>
        <a:ext cx="250105" cy="472761"/>
      </dsp:txXfrm>
    </dsp:sp>
    <dsp:sp modelId="{F665D52D-F5AC-45A8-9DC3-0A813D2D3A43}">
      <dsp:nvSpPr>
        <dsp:cNvPr id="0" name=""/>
        <dsp:cNvSpPr/>
      </dsp:nvSpPr>
      <dsp:spPr>
        <a:xfrm>
          <a:off x="2737949" y="3575811"/>
          <a:ext cx="1251428" cy="1251428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Общение с домашними животными</a:t>
          </a:r>
        </a:p>
      </dsp:txBody>
      <dsp:txXfrm>
        <a:off x="2737949" y="3575811"/>
        <a:ext cx="1251428" cy="1251428"/>
      </dsp:txXfrm>
    </dsp:sp>
    <dsp:sp modelId="{AC37330F-8DC6-4FAF-8CEF-4A3907DA5DFC}">
      <dsp:nvSpPr>
        <dsp:cNvPr id="0" name=""/>
        <dsp:cNvSpPr/>
      </dsp:nvSpPr>
      <dsp:spPr>
        <a:xfrm rot="9877795">
          <a:off x="2876221" y="2541457"/>
          <a:ext cx="286480" cy="472761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9877795">
        <a:off x="2876221" y="2541457"/>
        <a:ext cx="286480" cy="472761"/>
      </dsp:txXfrm>
    </dsp:sp>
    <dsp:sp modelId="{7BADD7A6-100B-4019-B96C-715FEC9A0551}">
      <dsp:nvSpPr>
        <dsp:cNvPr id="0" name=""/>
        <dsp:cNvSpPr/>
      </dsp:nvSpPr>
      <dsp:spPr>
        <a:xfrm>
          <a:off x="1521996" y="2391754"/>
          <a:ext cx="1251428" cy="1251428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Занятия, привычки</a:t>
          </a:r>
        </a:p>
      </dsp:txBody>
      <dsp:txXfrm>
        <a:off x="1521996" y="2391754"/>
        <a:ext cx="1251428" cy="1251428"/>
      </dsp:txXfrm>
    </dsp:sp>
    <dsp:sp modelId="{D4872F22-93E0-4B08-9BE6-EBF0604D7B7A}">
      <dsp:nvSpPr>
        <dsp:cNvPr id="0" name=""/>
        <dsp:cNvSpPr/>
      </dsp:nvSpPr>
      <dsp:spPr>
        <a:xfrm rot="13120795">
          <a:off x="3120443" y="1546542"/>
          <a:ext cx="286915" cy="472761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13120795">
        <a:off x="3120443" y="1546542"/>
        <a:ext cx="286915" cy="472761"/>
      </dsp:txXfrm>
    </dsp:sp>
    <dsp:sp modelId="{168D73C4-4C25-4CDB-B66E-89E999E11E60}">
      <dsp:nvSpPr>
        <dsp:cNvPr id="0" name=""/>
        <dsp:cNvSpPr/>
      </dsp:nvSpPr>
      <dsp:spPr>
        <a:xfrm>
          <a:off x="1872205" y="514873"/>
          <a:ext cx="1310996" cy="1357336"/>
        </a:xfrm>
        <a:prstGeom prst="ellipse">
          <a:avLst/>
        </a:prstGeom>
        <a:solidFill>
          <a:srgbClr val="92D050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Литературная деятельность</a:t>
          </a:r>
        </a:p>
      </dsp:txBody>
      <dsp:txXfrm>
        <a:off x="1872205" y="514873"/>
        <a:ext cx="1310996" cy="13573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novosti-land.ru/wp-content/uploads/2017/02/konstantin-paustovskiy.jpg" TargetMode="External"/><Relationship Id="rId2" Type="http://schemas.openxmlformats.org/officeDocument/2006/relationships/hyperlink" Target="http://info.rounb.ru/sobytia/vstrechi/arxiv/5201/?sphrase_id=89062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yandex.ru/clck/jsredir?from=yandex.ru%3Bimages%2Fsearch%3Bimages%3B%3B&amp;text=&amp;etext=1385.io8Qw0286ThOHQy6tX2Vo72E2M6-GqdP85qPOzPI1J9tacU7S2V0EKXoZQ517Cv-JpYszCYkSanyuSDetw1vbJeoBkYyo9fso_KN7L36iUo.c5e137168c12549e7864cecd4e938a9af9470222&amp;uuid=&amp;state=tid_Wvm4RM28ca_MiO4Ne9osTPtpHS9wicjEF5X7fRziVPIHCd9FyQ,,&amp;data=UlNrNmk5WktYejR0eWJFYk1Ldmtxb25pdktoNjVnUHJuOFlLbVViQi11VUY5LTVrVUtXX0tLblNLR3lMOUFsbFZPY2xtN0lYdFJDeFA0MkpnTHJsY3oyNGdjdGFpQnJJY1dqc0drWkRpWUVVa0hzdDBTWFE4cmlCdHQ1SGpqeThYc0VKZDhyZElBNCw,&amp;sign=9348c0531fe80bf2db1aca8f1cd9a312&amp;keyno=0&amp;b64e=2&amp;l10n=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8305800" cy="3816424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«Мещерские рассказы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Паустовского.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Автор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 его герои»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f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535094"/>
            <a:ext cx="7128792" cy="5346594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konstantin-paustovski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692696"/>
            <a:ext cx="8091204" cy="4716016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wr-720.sh-1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836712"/>
            <a:ext cx="7506072" cy="4680870"/>
          </a:xfr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418846_large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224" t="2359" r="1224" b="3538"/>
          <a:stretch>
            <a:fillRect/>
          </a:stretch>
        </p:blipFill>
        <p:spPr>
          <a:xfrm>
            <a:off x="477781" y="764704"/>
            <a:ext cx="7871773" cy="5256584"/>
          </a:xfr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124744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1268760"/>
          <a:ext cx="8363272" cy="4827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24000"/>
            <a:ext cx="8507288" cy="4572000"/>
          </a:xfrm>
        </p:spPr>
        <p:txBody>
          <a:bodyPr/>
          <a:lstStyle/>
          <a:p>
            <a:endParaRPr lang="ru-RU" dirty="0" smtClean="0"/>
          </a:p>
          <a:p>
            <a:r>
              <a:rPr lang="en-US" dirty="0" smtClean="0">
                <a:solidFill>
                  <a:schemeClr val="bg1"/>
                </a:solidFill>
                <a:hlinkClick r:id="rId2"/>
              </a:rPr>
              <a:t>http://info.rounb.ru/sobytia/vstrechi/arxiv/5201/?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sphrase_id=890628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  <a:hlinkClick r:id="rId3"/>
              </a:rPr>
              <a:t>http</a:t>
            </a:r>
            <a:r>
              <a:rPr lang="en-US" dirty="0" smtClean="0">
                <a:solidFill>
                  <a:schemeClr val="bg1"/>
                </a:solidFill>
                <a:hlinkClick r:id="rId3"/>
              </a:rPr>
              <a:t>://</a:t>
            </a:r>
            <a:r>
              <a:rPr lang="en-US" dirty="0" smtClean="0">
                <a:solidFill>
                  <a:schemeClr val="bg1"/>
                </a:solidFill>
                <a:hlinkClick r:id="rId3"/>
              </a:rPr>
              <a:t>novosti-land.ru/wp-content/uploads/2017/02/konstantin-paustovskiy.jpg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  <a:hlinkClick r:id="rId4"/>
              </a:rPr>
              <a:t>zhais.ru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презентации использованы фото 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607</TotalTime>
  <Words>49</Words>
  <Application>Microsoft Office PowerPoint</Application>
  <PresentationFormat>Экран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«Мещерские рассказы  К. Г. Паустовского.  Автор и его герои»   </vt:lpstr>
      <vt:lpstr>Слайд 2</vt:lpstr>
      <vt:lpstr>Слайд 3</vt:lpstr>
      <vt:lpstr>Слайд 4</vt:lpstr>
      <vt:lpstr>Слайд 5</vt:lpstr>
      <vt:lpstr>Слайд 6</vt:lpstr>
      <vt:lpstr>Слайд 7</vt:lpstr>
      <vt:lpstr>В презентации использованы фото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«Мещерские рассказы  К. Г. Паустовского.  Автор и его герои»   </dc:title>
  <dc:creator>1</dc:creator>
  <cp:lastModifiedBy>1</cp:lastModifiedBy>
  <cp:revision>14</cp:revision>
  <dcterms:created xsi:type="dcterms:W3CDTF">2017-04-08T07:32:06Z</dcterms:created>
  <dcterms:modified xsi:type="dcterms:W3CDTF">2017-04-08T17:49:24Z</dcterms:modified>
</cp:coreProperties>
</file>