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66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020491"/>
            <a:ext cx="7772400" cy="1102519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Увлекательная </a:t>
            </a:r>
            <a:b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профориентация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3651871"/>
            <a:ext cx="4750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Педагог дополнительного образования</a:t>
            </a:r>
          </a:p>
          <a:p>
            <a:pPr algn="r"/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Болелова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Виктория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Валериевна</a:t>
            </a:r>
          </a:p>
          <a:p>
            <a:pPr algn="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МБУ ДО ДТДМ</a:t>
            </a:r>
          </a:p>
          <a:p>
            <a:pPr algn="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Г. Новороссийск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0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38" y="492519"/>
            <a:ext cx="8323327" cy="415846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16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86" y="438513"/>
            <a:ext cx="8543628" cy="4266474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093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36" y="303498"/>
            <a:ext cx="7004129" cy="4536504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5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210" y="524023"/>
            <a:ext cx="7733580" cy="409545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89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49492"/>
            <a:ext cx="7200800" cy="464451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148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48" y="393095"/>
            <a:ext cx="8136904" cy="435731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62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718" y="534629"/>
            <a:ext cx="7362564" cy="407424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994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9209" r="7244" b="33265"/>
          <a:stretch/>
        </p:blipFill>
        <p:spPr bwMode="auto">
          <a:xfrm>
            <a:off x="381136" y="627534"/>
            <a:ext cx="8381731" cy="388843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52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48" y="204487"/>
            <a:ext cx="8147504" cy="473452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70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95" y="161752"/>
            <a:ext cx="7526610" cy="4819997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78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Рисунки\Шаблоны для фотошопа\Люди\Medic-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684" y1="2846" x2="57125" y2="51737"/>
                        <a14:foregroundMark x1="13866" y1="31523" x2="54760" y2="38655"/>
                        <a14:foregroundMark x1="89712" y1="47598" x2="47220" y2="32668"/>
                        <a14:foregroundMark x1="83706" y1="48744" x2="65495" y2="69401"/>
                        <a14:foregroundMark x1="94441" y1="42313" x2="65112" y2="26460"/>
                        <a14:foregroundMark x1="52013" y1="10643" x2="51182" y2="12232"/>
                        <a14:foregroundMark x1="48818" y1="4213" x2="72652" y2="3067"/>
                        <a14:foregroundMark x1="76997" y1="9017" x2="69840" y2="12232"/>
                        <a14:foregroundMark x1="43642" y1="41611" x2="43642" y2="41611"/>
                        <a14:foregroundMark x1="47220" y1="39320" x2="47220" y2="39320"/>
                        <a14:foregroundMark x1="47604" y1="40022" x2="47604" y2="40022"/>
                        <a14:foregroundMark x1="62684" y1="92794" x2="62684" y2="92794"/>
                        <a14:foregroundMark x1="44473" y1="95122" x2="44473" y2="95122"/>
                        <a14:foregroundMark x1="77380" y1="99002" x2="77380" y2="99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62328"/>
            <a:ext cx="3456384" cy="481884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Рисунки\Шаблоны для фотошопа\Люди\Medik-3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709" y1="9425" x2="13893" y2="15150"/>
                        <a14:foregroundMark x1="79132" y1="3700" x2="52059" y2="7129"/>
                        <a14:foregroundMark x1="53926" y1="27302" x2="50686" y2="59600"/>
                        <a14:foregroundMark x1="75837" y1="28436" x2="78199" y2="53632"/>
                        <a14:foregroundMark x1="92641" y1="33486" x2="73037" y2="25682"/>
                        <a14:foregroundMark x1="93575" y1="38752" x2="83745" y2="46773"/>
                        <a14:foregroundMark x1="78199" y1="23629" x2="96815" y2="33486"/>
                        <a14:foregroundMark x1="52993" y1="16068" x2="84679" y2="17904"/>
                        <a14:backgroundMark x1="88907" y1="23629" x2="88907" y2="23629"/>
                        <a14:backgroundMark x1="98243" y1="29355" x2="98243" y2="29355"/>
                        <a14:backgroundMark x1="97748" y1="44018" x2="97748" y2="44018"/>
                        <a14:backgroundMark x1="97309" y1="33486" x2="97309" y2="33486"/>
                        <a14:backgroundMark x1="86546" y1="21550" x2="86546" y2="21550"/>
                        <a14:backgroundMark x1="93575" y1="29571" x2="97748" y2="33027"/>
                        <a14:backgroundMark x1="96376" y1="43775" x2="99616" y2="39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103" y="153792"/>
            <a:ext cx="2948818" cy="482738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75606"/>
            <a:ext cx="7772400" cy="1102519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</a:t>
            </a:r>
            <a:b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«Несуществующая профессия»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2407" y="1707654"/>
            <a:ext cx="4394721" cy="332743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44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465516"/>
            <a:ext cx="8424936" cy="421246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127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95" y="384507"/>
            <a:ext cx="8270810" cy="437448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289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27396"/>
            <a:ext cx="4896544" cy="488870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91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38597"/>
            <a:ext cx="5904656" cy="466630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63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20" y="411510"/>
            <a:ext cx="8357763" cy="432048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5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46498"/>
            <a:ext cx="7620000" cy="405050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987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249492"/>
            <a:ext cx="8286697" cy="469852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822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33" y="546525"/>
            <a:ext cx="8499734" cy="405045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352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4" t="4190" r="5856" b="4819"/>
          <a:stretch/>
        </p:blipFill>
        <p:spPr bwMode="auto">
          <a:xfrm>
            <a:off x="2015716" y="108761"/>
            <a:ext cx="5112568" cy="492597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8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Рисунки\Шаблоны для фотошопа\Люди\Vodila-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72" y="519673"/>
            <a:ext cx="7704856" cy="410415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71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91630"/>
            <a:ext cx="7772400" cy="1102519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</a:t>
            </a:r>
            <a:b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«Информационный шум»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" b="100000" l="7903" r="90000">
                        <a14:foregroundMark x1="88065" y1="96264" x2="87581" y2="99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332" y="1707654"/>
            <a:ext cx="6121337" cy="3435847"/>
          </a:xfrm>
          <a:prstGeom prst="rect">
            <a:avLst/>
          </a:prstGeom>
          <a:effectLst>
            <a:glow rad="431800">
              <a:schemeClr val="tx2">
                <a:lumMod val="60000"/>
                <a:lumOff val="40000"/>
                <a:alpha val="7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0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1102519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Секреты </a:t>
            </a:r>
            <a:b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успешного собеседования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756" y="2067694"/>
            <a:ext cx="4392488" cy="2914737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70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5800" y="2020491"/>
            <a:ext cx="7772400" cy="1102519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Увлекательная </a:t>
            </a:r>
            <a:b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профориентация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Мы поможем Бесплатно cкачать c RapidShare, YouTube видео - SaveFrom.net - Mozilla Firefo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Рисунки\Шаблоны для фотошопа\Люди\Medichka-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652" y="218789"/>
            <a:ext cx="6264696" cy="4705923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Рисунки\Шаблоны для фотошопа\Люди\Stroyka-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9492"/>
            <a:ext cx="3824257" cy="324036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Рисунки\Шаблоны для фотошопа\Люди\SlesarAvt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918">
                        <a14:foregroundMark x1="51697" y1="69212" x2="60818" y2="93347"/>
                        <a14:foregroundMark x1="13415" y1="15343" x2="9284" y2="239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9" y="1653648"/>
            <a:ext cx="3546581" cy="320507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Рисунки\Шаблоны для фотошопа\Люди\Uchitel-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94" y="273362"/>
            <a:ext cx="7308812" cy="459677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Интернет\Слайд46-620x47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7" b="97252" l="8871" r="93387">
                        <a14:backgroundMark x1="38871" y1="81607" x2="18226" y2="85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8" y="0"/>
            <a:ext cx="8989344" cy="514350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614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Рисунки\Шаблоны для фотошопа\Люди\Povar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04" r="100000">
                        <a14:foregroundMark x1="70194" y1="39484" x2="82330" y2="4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458" y="124746"/>
            <a:ext cx="6795087" cy="489400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4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020491"/>
            <a:ext cx="7772400" cy="1102519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Профориентация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008" y="205755"/>
            <a:ext cx="7097985" cy="473199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380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18</Words>
  <Application>Microsoft Office PowerPoint</Application>
  <PresentationFormat>Экран (16:9)</PresentationFormat>
  <Paragraphs>10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Тема Office</vt:lpstr>
      <vt:lpstr>Увлекательная  профориентация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Профориентация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 «Несуществующая профессия»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 «Информационный шум»</vt:lpstr>
      <vt:lpstr>Секреты  успешного собеседования</vt:lpstr>
      <vt:lpstr>Увлекательная  профориентация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Профориентация</dc:title>
  <dc:creator>user</dc:creator>
  <cp:lastModifiedBy>Пользователь Windows</cp:lastModifiedBy>
  <cp:revision>23</cp:revision>
  <dcterms:created xsi:type="dcterms:W3CDTF">2014-10-06T18:25:19Z</dcterms:created>
  <dcterms:modified xsi:type="dcterms:W3CDTF">2017-04-08T21:15:22Z</dcterms:modified>
</cp:coreProperties>
</file>