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1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FFD-D41C-40E4-9046-850FB793A108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92C1-1987-4999-BD8F-090FF2AAC57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FFD-D41C-40E4-9046-850FB793A108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92C1-1987-4999-BD8F-090FF2AAC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FFD-D41C-40E4-9046-850FB793A108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92C1-1987-4999-BD8F-090FF2AAC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FFD-D41C-40E4-9046-850FB793A108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92C1-1987-4999-BD8F-090FF2AAC5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FFD-D41C-40E4-9046-850FB793A108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92C1-1987-4999-BD8F-090FF2AAC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FFD-D41C-40E4-9046-850FB793A108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92C1-1987-4999-BD8F-090FF2AAC5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FFD-D41C-40E4-9046-850FB793A108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92C1-1987-4999-BD8F-090FF2AAC57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FFD-D41C-40E4-9046-850FB793A108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92C1-1987-4999-BD8F-090FF2AAC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FFD-D41C-40E4-9046-850FB793A108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92C1-1987-4999-BD8F-090FF2AAC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FFD-D41C-40E4-9046-850FB793A108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92C1-1987-4999-BD8F-090FF2AAC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FFD-D41C-40E4-9046-850FB793A108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92C1-1987-4999-BD8F-090FF2AAC57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E8DFFD-D41C-40E4-9046-850FB793A108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3692C1-1987-4999-BD8F-090FF2AAC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частные дома в австрал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7879" y="672808"/>
            <a:ext cx="85761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                  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There’s no place like home;</a:t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                    –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East or west – home is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best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    </a:t>
            </a:r>
          </a:p>
          <a:p>
            <a:r>
              <a:rPr lang="en-US" dirty="0" smtClean="0"/>
              <a:t>                              </a:t>
            </a:r>
            <a:endParaRPr lang="ru-RU" dirty="0"/>
          </a:p>
          <a:p>
            <a:r>
              <a:rPr lang="ru-RU" dirty="0" smtClean="0"/>
              <a:t>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336136"/>
            <a:ext cx="83672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В гостях хорошо, а дома лучше.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Свой уголок хоть боком пролезть - всё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-  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лучше.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Хоть по уши плыть, а дома быть.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Свой дом – самое лучшее место.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-148453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My house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Picture 2" descr="Картинки по запросу до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36655"/>
            <a:ext cx="5688632" cy="389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1"/>
          <p:cNvSpPr txBox="1">
            <a:spLocks/>
          </p:cNvSpPr>
          <p:nvPr/>
        </p:nvSpPr>
        <p:spPr>
          <a:xfrm>
            <a:off x="6173311" y="5955409"/>
            <a:ext cx="3799277" cy="8821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  <a:r>
              <a:rPr lang="ru-RU" sz="1200" dirty="0" smtClean="0"/>
              <a:t>Презентацию выполнила</a:t>
            </a:r>
            <a:r>
              <a:rPr lang="en-US" sz="1200" dirty="0" smtClean="0"/>
              <a:t>:</a:t>
            </a:r>
            <a:r>
              <a:rPr lang="ru-RU" sz="1200" dirty="0" smtClean="0"/>
              <a:t>учитель </a:t>
            </a:r>
            <a:r>
              <a:rPr lang="en-US" sz="1200" dirty="0" smtClean="0"/>
              <a:t>     </a:t>
            </a:r>
            <a:r>
              <a:rPr lang="ru-RU" sz="1200" dirty="0" smtClean="0"/>
              <a:t>английского языка ГБОУ «ШКОЛА   </a:t>
            </a:r>
            <a:r>
              <a:rPr lang="en-US" sz="1200" dirty="0" smtClean="0"/>
              <a:t>                 </a:t>
            </a:r>
          </a:p>
          <a:p>
            <a:pPr marL="45720" indent="0">
              <a:buNone/>
            </a:pPr>
            <a:r>
              <a:rPr lang="en-US" sz="1200" dirty="0" smtClean="0"/>
              <a:t>     </a:t>
            </a:r>
            <a:r>
              <a:rPr lang="ru-RU" sz="1200" dirty="0" smtClean="0"/>
              <a:t>№1929</a:t>
            </a:r>
            <a:r>
              <a:rPr lang="ru-RU" sz="1200" dirty="0" smtClean="0"/>
              <a:t>»</a:t>
            </a:r>
            <a:r>
              <a:rPr lang="en-US" sz="1200" smtClean="0"/>
              <a:t> </a:t>
            </a:r>
            <a:r>
              <a:rPr lang="ru-RU" sz="1200" smtClean="0"/>
              <a:t>Мамедова </a:t>
            </a:r>
            <a:r>
              <a:rPr lang="ru-RU" sz="1200" dirty="0" smtClean="0"/>
              <a:t>С.А.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540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910"/>
            <a:ext cx="7128104" cy="59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02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111455" cy="1793167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PREPOSITIONS OF   PLACE</a:t>
            </a:r>
            <a:b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Answer the questions:</a:t>
            </a:r>
            <a:b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Use: in ,on, under, next to, behind, in front of, at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400600" cy="424847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776" y="448828"/>
            <a:ext cx="8160679" cy="71096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1.Where is the bed?</a:t>
            </a:r>
          </a:p>
          <a:p>
            <a:pPr algn="ctr"/>
            <a:r>
              <a:rPr lang="en-US" sz="44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Where is the lamp?</a:t>
            </a:r>
          </a:p>
          <a:p>
            <a:pPr algn="ctr"/>
            <a:r>
              <a:rPr lang="en-US" sz="44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3.Where is the carpet?</a:t>
            </a:r>
          </a:p>
          <a:p>
            <a:pPr algn="ctr"/>
            <a:r>
              <a:rPr lang="en-US" sz="40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4.Where is the computer chair?</a:t>
            </a:r>
          </a:p>
          <a:p>
            <a:pPr algn="ctr"/>
            <a:r>
              <a:rPr lang="en-US" sz="44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5.Where is the computer?</a:t>
            </a:r>
          </a:p>
          <a:p>
            <a:pPr algn="ctr"/>
            <a:r>
              <a:rPr lang="en-US" sz="44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6.Where are the windows?</a:t>
            </a:r>
          </a:p>
          <a:p>
            <a:pPr algn="ctr"/>
            <a:r>
              <a:rPr lang="en-US" sz="44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7.Where is the bookcase?</a:t>
            </a:r>
          </a:p>
          <a:p>
            <a:pPr algn="ctr"/>
            <a:r>
              <a:rPr lang="en-US" sz="44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 Where is the desk?        </a:t>
            </a:r>
            <a:endParaRPr lang="en-US" sz="4400" b="1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67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picture of the  living room\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89615"/>
            <a:ext cx="6120680" cy="346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1302" y="188640"/>
            <a:ext cx="8299388" cy="40010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Look at the picture. </a:t>
            </a:r>
          </a:p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Complete the sentences with: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Is there, Are there, 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There isn’t, There aren’t.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Answer the questions.</a:t>
            </a:r>
            <a:endParaRPr lang="en-US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61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2918" y="260648"/>
            <a:ext cx="9191939" cy="71711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1.----- a carpet in the room?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2.----- a window in the room?</a:t>
            </a:r>
          </a:p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3.----- three chairs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in the room?</a:t>
            </a:r>
          </a:p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4.----- a sofa in the room?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5.----- paintings in the room?</a:t>
            </a:r>
          </a:p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6.----- two tables in the room?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7.----- two armchairs in the room?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8.----- a bookcase in the room?</a:t>
            </a:r>
          </a:p>
          <a:p>
            <a:pPr algn="ctr"/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783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my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292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3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майл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0598" y="692696"/>
            <a:ext cx="87815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 for your attention!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746290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</TotalTime>
  <Words>210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PREPOSITIONS OF   PLACE Answer the questions: Use: in ,on, under, next to, behind, in front of, at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PREPOSITIONS OF   PLACE Answer the questions</dc:title>
  <dc:creator>mahir</dc:creator>
  <cp:lastModifiedBy>User</cp:lastModifiedBy>
  <cp:revision>18</cp:revision>
  <dcterms:created xsi:type="dcterms:W3CDTF">2017-02-26T17:38:17Z</dcterms:created>
  <dcterms:modified xsi:type="dcterms:W3CDTF">2017-04-29T08:39:40Z</dcterms:modified>
</cp:coreProperties>
</file>