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77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72" r:id="rId20"/>
    <p:sldId id="273" r:id="rId21"/>
    <p:sldId id="274" r:id="rId22"/>
    <p:sldId id="275" r:id="rId23"/>
    <p:sldId id="276" r:id="rId24"/>
    <p:sldId id="313" r:id="rId25"/>
    <p:sldId id="257" r:id="rId26"/>
    <p:sldId id="258" r:id="rId27"/>
    <p:sldId id="259" r:id="rId28"/>
    <p:sldId id="260" r:id="rId29"/>
    <p:sldId id="261" r:id="rId30"/>
    <p:sldId id="262" r:id="rId31"/>
    <p:sldId id="264" r:id="rId32"/>
    <p:sldId id="263" r:id="rId33"/>
    <p:sldId id="265" r:id="rId34"/>
    <p:sldId id="266" r:id="rId35"/>
    <p:sldId id="271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68" r:id="rId46"/>
    <p:sldId id="267" r:id="rId47"/>
    <p:sldId id="28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926-EF30-41D6-B2E3-E0462B646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40EA8-8ACC-4EB8-9186-D30E2A4B3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DD50-3EA1-4302-81D0-B11FDDF59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4E51-42F3-4BE0-A7F0-33665DD84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7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009FEA-77F9-4FB7-9DB4-FA8D01DBC35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F9B8C2-0A6E-4F7F-B081-7C7087352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95.jpeg"/><Relationship Id="rId7" Type="http://schemas.openxmlformats.org/officeDocument/2006/relationships/image" Target="../media/image98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8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124744"/>
            <a:ext cx="5105400" cy="2868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Население Тундры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06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032128" cy="2689022"/>
          </a:xfrm>
          <a:prstGeom prst="rect">
            <a:avLst/>
          </a:prstGeom>
        </p:spPr>
      </p:pic>
      <p:pic>
        <p:nvPicPr>
          <p:cNvPr id="5" name="Рисунок 4" descr="tun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717032"/>
            <a:ext cx="4570785" cy="3024336"/>
          </a:xfrm>
          <a:prstGeom prst="rect">
            <a:avLst/>
          </a:prstGeom>
        </p:spPr>
      </p:pic>
      <p:pic>
        <p:nvPicPr>
          <p:cNvPr id="6" name="Рисунок 5" descr="10222_tundra_e344e_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77072"/>
            <a:ext cx="3590528" cy="2692896"/>
          </a:xfrm>
          <a:prstGeom prst="rect">
            <a:avLst/>
          </a:prstGeom>
        </p:spPr>
      </p:pic>
      <p:pic>
        <p:nvPicPr>
          <p:cNvPr id="7" name="Рисунок 6" descr="luyspfmlw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60648"/>
            <a:ext cx="3811347" cy="24978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DSCF9796p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33375"/>
            <a:ext cx="8229600" cy="2416175"/>
          </a:xfrm>
        </p:spPr>
      </p:pic>
      <p:sp>
        <p:nvSpPr>
          <p:cNvPr id="2048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557338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Тундра буквально усеяна неглубокими и небольшими озерами. В местах более глубокого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протаивания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возникают неглубокие котловины, заполненные водой.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Велик и речной сток. Реки в летнее время многоводны.</a:t>
            </a:r>
          </a:p>
        </p:txBody>
      </p:sp>
      <p:pic>
        <p:nvPicPr>
          <p:cNvPr id="17412" name="Picture 10" descr="1208950194tundra_s_vozduha_kolesniko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789363"/>
            <a:ext cx="4032250" cy="21907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136904" cy="1512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Хозяевами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тундре являются мхи и лишайники, неприметные и очень выносливые.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600200"/>
            <a:ext cx="7689850" cy="96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</p:txBody>
      </p:sp>
      <p:pic>
        <p:nvPicPr>
          <p:cNvPr id="20484" name="Picture 9" descr="0012-017-Glavnye-predstaviteli-tipichnykh-tundr-osoki-i-mkhi-obrazujusch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33829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0013-018-JAgel-olenij-mok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1557338"/>
            <a:ext cx="4446588" cy="3240087"/>
          </a:xfrm>
        </p:spPr>
      </p:pic>
      <p:pic>
        <p:nvPicPr>
          <p:cNvPr id="20486" name="Picture 11" descr="flora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38814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Larix_Gmelini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4365625"/>
            <a:ext cx="39608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h-Vaccinium_vitis-idaea_20060824_0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73238"/>
            <a:ext cx="3744912" cy="2663825"/>
          </a:xfrm>
        </p:spPr>
      </p:pic>
      <p:sp>
        <p:nvSpPr>
          <p:cNvPr id="286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476250"/>
            <a:ext cx="8229600" cy="2190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Обильны ягодные кустарнички: брусника, голубика, черника, морошка, княженика, клюква и др.</a:t>
            </a:r>
          </a:p>
        </p:txBody>
      </p:sp>
      <p:pic>
        <p:nvPicPr>
          <p:cNvPr id="21508" name="Picture 12" descr="golubik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325" y="1773238"/>
            <a:ext cx="2592388" cy="2016125"/>
          </a:xfrm>
        </p:spPr>
      </p:pic>
      <p:pic>
        <p:nvPicPr>
          <p:cNvPr id="21509" name="Picture 13" descr="33048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365625"/>
            <a:ext cx="266541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4" descr="knyagenika_k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365625"/>
            <a:ext cx="309721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5" descr="medium_morosh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3716338"/>
            <a:ext cx="25923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25126_8ef7a6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1773238"/>
            <a:ext cx="194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39-120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980728"/>
            <a:ext cx="6618287" cy="5688012"/>
          </a:xfrm>
        </p:spPr>
      </p:pic>
      <p:pic>
        <p:nvPicPr>
          <p:cNvPr id="22531" name="Picture 3" descr="0016-024-Voron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96752"/>
            <a:ext cx="23764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0025-035-Vodjan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512" y="3140968"/>
            <a:ext cx="23764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0030-043-Novosiversija-ledjanaja-arkticheskaja-ro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9100" y="5029200"/>
            <a:ext cx="2374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push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581525"/>
            <a:ext cx="22320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683569" y="273046"/>
            <a:ext cx="7922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/>
              <a:t>Основную массу цветковых растений тундры представляют кустарники, кустарнички и многолетние травы.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Карликовые деревья</a:t>
            </a:r>
          </a:p>
        </p:txBody>
      </p:sp>
      <p:pic>
        <p:nvPicPr>
          <p:cNvPr id="23555" name="Picture 6" descr="karl_berez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3744913" cy="2228850"/>
          </a:xfrm>
        </p:spPr>
      </p:pic>
      <p:sp>
        <p:nvSpPr>
          <p:cNvPr id="35848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40175"/>
            <a:ext cx="8229600" cy="2190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Вдоль берегов многочисленных ручьев, речек, глубоких луж и озер сосредоточиваются заросли низкорослых кустарников: карликовой березы, полярной ивы, ольхи а осины, стволы и ветви которых ничтожно малы и скорее похожи на стебельки трав.</a:t>
            </a:r>
          </a:p>
        </p:txBody>
      </p:sp>
      <p:pic>
        <p:nvPicPr>
          <p:cNvPr id="23557" name="Picture 9" descr="Descr91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557338"/>
            <a:ext cx="3600450" cy="22320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tundra (1)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62752"/>
            <a:ext cx="8172400" cy="5395248"/>
          </a:xfrm>
        </p:spPr>
      </p:pic>
      <p:pic>
        <p:nvPicPr>
          <p:cNvPr id="24579" name="Picture 7" descr="Much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412" y="4077072"/>
            <a:ext cx="13985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119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2376488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395536" y="247267"/>
            <a:ext cx="74879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/>
              <a:t>«Золотая осень» красива в тундре. </a:t>
            </a:r>
            <a:r>
              <a:rPr lang="ru-RU" sz="2000" b="1" dirty="0" smtClean="0"/>
              <a:t>Тундра </a:t>
            </a:r>
            <a:r>
              <a:rPr lang="ru-RU" sz="2000" b="1" dirty="0"/>
              <a:t>раздолье для грибника. </a:t>
            </a:r>
            <a:r>
              <a:rPr lang="ru-RU" sz="2000" b="1" dirty="0" smtClean="0"/>
              <a:t>Грибы </a:t>
            </a:r>
            <a:r>
              <a:rPr lang="ru-RU" sz="2000" b="1" dirty="0"/>
              <a:t>чуть ниже карликовых березок и ив,</a:t>
            </a:r>
          </a:p>
          <a:p>
            <a:r>
              <a:rPr lang="ru-RU" sz="2000" b="1" dirty="0"/>
              <a:t>                               и очень хорошо видны.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Животный мир тундры: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северный олень, песец, овцебык, заяц-беляк, лемминг</a:t>
            </a:r>
          </a:p>
        </p:txBody>
      </p:sp>
      <p:pic>
        <p:nvPicPr>
          <p:cNvPr id="25603" name="Picture 5" descr="0062-096-Ovtseby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3455987" cy="3024187"/>
          </a:xfrm>
        </p:spPr>
      </p:pic>
      <p:pic>
        <p:nvPicPr>
          <p:cNvPr id="25604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773238"/>
            <a:ext cx="29162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27D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860800"/>
            <a:ext cx="39814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polarfuchs_1_2004-11-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365625"/>
            <a:ext cx="307498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0063-098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700213"/>
            <a:ext cx="2663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/>
              <a:t>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тундре среди травянистых болот и на открытых мохово-лишайниковых кочках, по берегам рек и озер, заросших осокой и пушицей, устраивают гнезда многочисленные водоплавающие птицы и кулики.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 descr="0046-068-V-period-gnezdovanija-v-tundru-sletaetsja-ogromnoe-kolichestvo-pt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389312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0051-075-Sterkh-belyj-zhurav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557338"/>
            <a:ext cx="21717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0052-076-Sokol-saps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644900"/>
            <a:ext cx="16557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4911f5999ab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557338"/>
            <a:ext cx="3095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kuropat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3860800"/>
            <a:ext cx="32416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7e2624f90c9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3789363"/>
            <a:ext cx="20161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3" descr="0045-067-Kuli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4581525"/>
            <a:ext cx="16541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smtClean="0"/>
              <a:t>Города в тундре: Норильск, Мурманск, </a:t>
            </a:r>
            <a:br>
              <a:rPr lang="ru-RU" sz="2800" smtClean="0"/>
            </a:br>
            <a:r>
              <a:rPr lang="ru-RU" sz="2800" smtClean="0"/>
              <a:t>Нарьян-Мар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7652" name="Picture 4" descr="0_a35c_8bcfc32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42497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НарьянМар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84313"/>
            <a:ext cx="4105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0070-107-Krupnejshie-goroda-tundry-murmansk-noril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89363"/>
            <a:ext cx="41052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0070-108-Krupnejshie-goroda-tundry-murmansk-noril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716338"/>
            <a:ext cx="4248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9696" cy="87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Тундра зимой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DMIN\Desktop\тундра зим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12776"/>
            <a:ext cx="7829441" cy="5200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320040"/>
            <a:ext cx="7300664" cy="152478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Слово «тундра» имеет происхождение от «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тунтури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», что в переводе с языка саами означает «сопки» - невысокие вершины, которые не покрыты лесом.</a:t>
            </a:r>
          </a:p>
        </p:txBody>
      </p:sp>
      <p:pic>
        <p:nvPicPr>
          <p:cNvPr id="7171" name="Picture 10" descr="1270927135_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844824"/>
            <a:ext cx="6040437" cy="4530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Северное сияние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ADMIN\Desktop\северное сияние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4744"/>
            <a:ext cx="4704523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ADMIN\Desktop\северное сияние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30168" y="2996952"/>
            <a:ext cx="4613832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Восход солнца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3" descr="C:\Users\ADMIN\Desktop\тундра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8784976" cy="4992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Весна в тундре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ADMIN\Desktop\тундра весн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241375"/>
            <a:ext cx="7272808" cy="5454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31704" cy="7326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Лето в тундре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ADMIN\Desktop\тундра лет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268760"/>
            <a:ext cx="6985100" cy="5238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20040"/>
            <a:ext cx="7156648" cy="9487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Население тундры</a:t>
            </a:r>
          </a:p>
        </p:txBody>
      </p:sp>
      <p:pic>
        <p:nvPicPr>
          <p:cNvPr id="28675" name="Picture 6" descr="2 (2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36838"/>
            <a:ext cx="2359025" cy="3492500"/>
          </a:xfrm>
        </p:spPr>
      </p:pic>
      <p:pic>
        <p:nvPicPr>
          <p:cNvPr id="28676" name="Picture 7" descr="0067-101-Plotnost-naselenija-v-tundre-nevelika-menshe-1-cheloveka-na-1-k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341438"/>
            <a:ext cx="56149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63077c315b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341438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4464496" cy="64807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Тундра занимает 1/5 часть территории России. Тысячелетия назад поселились на этих землях люди. Но из-за суровых природных условий тундра заселена редко.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Плотность населения в тундре невелика: меньше 1 человека на I кв. км. Здесь живут ханты, манси, эскимосы, эвенки, саами, ненцы, якуты, чукчи и </a:t>
            </a:r>
            <a:r>
              <a:rPr lang="ru-RU" dirty="0" err="1" smtClean="0"/>
              <a:t>др</a:t>
            </a:r>
            <a:endParaRPr lang="ru-RU" dirty="0"/>
          </a:p>
        </p:txBody>
      </p:sp>
      <p:pic>
        <p:nvPicPr>
          <p:cNvPr id="4" name="Рисунок 3" descr="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6632"/>
            <a:ext cx="4464496" cy="32292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</a:t>
            </a:r>
            <a:endParaRPr lang="ru-RU" sz="6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ханты-манс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7272808" cy="54546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7668035" cy="509924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МАнси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jipmftlsm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229045" cy="5638726"/>
          </a:xfrm>
        </p:spPr>
      </p:pic>
      <p:pic>
        <p:nvPicPr>
          <p:cNvPr id="5" name="Рисунок 4" descr="mansi26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739" y="980728"/>
            <a:ext cx="4585957" cy="5727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эскимосы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141574" cy="53683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0040"/>
            <a:ext cx="7015680" cy="7326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Тундра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ADMIN\Desktop\мох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268760"/>
            <a:ext cx="7889807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эскимосы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nuit-chi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244258" cy="47483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эвенки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eve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081044" cy="5405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эвенки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'dtyr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6544"/>
            <a:ext cx="7487716" cy="49606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чукчи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SP UFD U2\KHAKASIA\делегации\hucotka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43186"/>
            <a:ext cx="7158037" cy="5368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чукчи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11638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348636" cy="482254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9696" cy="80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Саамы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DMIN\Desktop\саамы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340768"/>
            <a:ext cx="7776864" cy="5212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Саамы -  рыболовы и оленеводы,       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охотники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C:\Users\ADMIN\Desktop\стадо олене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01085" y="1124744"/>
            <a:ext cx="4942915" cy="3200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ADMIN\Desktop\саамка ловит рыбу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68960"/>
            <a:ext cx="4475011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0040"/>
            <a:ext cx="7015680" cy="87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Работа саамов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ADMIN\Desktop\саамы пасут олене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7958" y="1296895"/>
            <a:ext cx="7524401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Саамские игры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ADMIN\Desktop\прыжки через нарт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00808"/>
            <a:ext cx="4461347" cy="3362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:\Users\ADMIN\Desktop\стрельба из арбалет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861048"/>
            <a:ext cx="3691534" cy="276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C:\Users\ADMIN\Desktop\саамский футбол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980728"/>
            <a:ext cx="3415104" cy="2596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Оленья упряжка (нарты, каюр)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ADMIN\Desktop\каю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556792"/>
            <a:ext cx="7664534" cy="4981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260876768-49859-95255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0"/>
            <a:ext cx="7629525" cy="5391150"/>
          </a:xfrm>
          <a:noFill/>
        </p:spPr>
      </p:pic>
      <p:pic>
        <p:nvPicPr>
          <p:cNvPr id="10243" name="Picture 6" descr="turberas-en-la-tundra-siberiana-fuente-upep-wcmctundrawetlan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76250"/>
            <a:ext cx="2159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DSC005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925" y="2420888"/>
            <a:ext cx="326707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251520" y="5373216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Поверхность тундры представляет собой бескрайнюю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равнину с многочисленными реками, озерами и болотами.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Кое-где она пересекается каменистыми грядами или прерывается возвышенностями.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Чум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ADMIN\Desktop\чу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80728"/>
            <a:ext cx="3807866" cy="5637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ADMIN\Desktop\чуи и саам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1772816"/>
            <a:ext cx="4680520" cy="4306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Малица- пальто с капюшоном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ADMIN\Desktop\саам ребено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1" y="1196752"/>
            <a:ext cx="5569369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C:\Users\ADMIN\Desktop\малиц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284984"/>
            <a:ext cx="3827944" cy="3335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Пимы- обувь саамов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ADMIN\Desktop\пим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44824"/>
            <a:ext cx="4248472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C:\Users\ADMIN\Desktop\пимы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2276872"/>
            <a:ext cx="3528394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Куклы в национальных костюмах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ADMIN\Desktop\женский саамский костю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96752"/>
            <a:ext cx="4032448" cy="5521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C:\Users\ADMIN\Desktop\мужской костюм саам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196752"/>
            <a:ext cx="4032448" cy="5521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pic>
        <p:nvPicPr>
          <p:cNvPr id="3" name="Picture 2" descr="C:\Users\ADMIN\Desktop\саамы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2664296" cy="1785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ADMIN\Desktop\саамы пасут олене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1484784"/>
            <a:ext cx="2920465" cy="2012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ADMIN\Desktop\саамка ловит рыбу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188640"/>
            <a:ext cx="2581102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DMIN\Desktop\чум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1" y="3212976"/>
            <a:ext cx="2188717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ADMIN\Desktop\каюр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59832" y="3861048"/>
            <a:ext cx="3272046" cy="2126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ADMIN\Desktop\малиц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2276872"/>
            <a:ext cx="2315776" cy="2018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ADMIN\Desktop\пимы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3528" y="4437112"/>
            <a:ext cx="2276873" cy="2276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239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Занятие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7848872" cy="57606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Коренные жители занимаются оленеводством, рыболовством, охотой (песцы, морской зверь).</a:t>
            </a:r>
            <a:br>
              <a:rPr lang="ru-RU" dirty="0" smtClean="0"/>
            </a:br>
            <a:r>
              <a:rPr lang="ru-RU" dirty="0" smtClean="0"/>
              <a:t>Оленеводство—основа хозяйственной деятельности коренных жителей тундры. </a:t>
            </a:r>
            <a:br>
              <a:rPr lang="ru-RU" dirty="0" smtClean="0"/>
            </a:br>
            <a:r>
              <a:rPr lang="ru-RU" dirty="0" smtClean="0"/>
              <a:t>В России сосредоточено 71% мирового поголовья северных оленей — 2,2 млн. Олень дает жителю Севера все— мясо употребляют в пищу, из шкур изготовляется одежда, обувь, переносные жилища—чумы, яранги. Не менее важен олень как транспортное средство.</a:t>
            </a:r>
            <a:br>
              <a:rPr lang="ru-RU" dirty="0" smtClean="0"/>
            </a:br>
            <a:r>
              <a:rPr lang="ru-RU" dirty="0" smtClean="0"/>
              <a:t>В северных районах тундры широко распространено ездовое собаководство. Собачьи упряжки надежнее даже некоторых современных видов транспорта. Они не подведут в пургу, когда техника бессильна. Упряжка в 10 — 12 собак ненецких лаек везет нарты с грузом 400 — 500 кг со скоростью 7 — 10 км/ч. За сутки собачья упряжка с грузом проходит 70 — 80 км, а налегке 150 — 200 км. Из собачьих шкур шьют очень теплую одежду и обувь.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056784" cy="3600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Местное население тундры долгое время жило в полном согласии с природой. Коренные жители края веками вырабатывали правила поведения в окружающей природе, меры защиты и сохранения ее богатств. </a:t>
            </a:r>
            <a:br>
              <a:rPr lang="ru-RU" dirty="0" smtClean="0"/>
            </a:br>
            <a:r>
              <a:rPr lang="ru-RU" dirty="0" smtClean="0"/>
              <a:t>Однако сейчас взаимоотношения человека и природы резко изменились. В последние десятилетия зона тундр подвергается интенсивному хозяйственному освоению; затронуто уже более 50% ее территории. </a:t>
            </a:r>
            <a:endParaRPr lang="ru-RU" dirty="0"/>
          </a:p>
        </p:txBody>
      </p:sp>
      <p:pic>
        <p:nvPicPr>
          <p:cNvPr id="4" name="Рисунок 3" descr="tundr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645024"/>
            <a:ext cx="4032448" cy="3024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Молодцы!!!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D:\ирина папка 2009-2012\патриот воспитание, музеи\картинки\смайлик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772816"/>
            <a:ext cx="5715000" cy="475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Климат Тундры</a:t>
            </a:r>
          </a:p>
        </p:txBody>
      </p:sp>
      <p:pic>
        <p:nvPicPr>
          <p:cNvPr id="12291" name="Picture 7" descr="8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484784"/>
            <a:ext cx="3457575" cy="2189163"/>
          </a:xfrm>
        </p:spPr>
      </p:pic>
      <p:sp>
        <p:nvSpPr>
          <p:cNvPr id="1127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40174"/>
            <a:ext cx="7643192" cy="265717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Тундра – это царство холода, снега, пронизывающего ветра, многолетней мерзлоты, метелей и буранов. Зима здесь долгая и холодная.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Мощность снежного покрова от 30 до 40 см, а местами до 50 см. Снег сухой сыпучий, сдувается ветром с одних участков и скапливается в других.</a:t>
            </a:r>
          </a:p>
        </p:txBody>
      </p:sp>
      <p:pic>
        <p:nvPicPr>
          <p:cNvPr id="12293" name="Picture 10" descr="normal_IMG_438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412776"/>
            <a:ext cx="3519488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Холодный период</a:t>
            </a:r>
          </a:p>
        </p:txBody>
      </p:sp>
      <p:pic>
        <p:nvPicPr>
          <p:cNvPr id="13315" name="Picture 10" descr="4c111399add8572ef17c71c2fe671de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00200"/>
            <a:ext cx="3240087" cy="2189163"/>
          </a:xfrm>
        </p:spPr>
      </p:pic>
      <p:sp>
        <p:nvSpPr>
          <p:cNvPr id="13321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 тьме полярной ночи, тундра кажется безжизненной голой пустыней. Здесь холодно, пустынно и грандиозно, как в чертогах Снежной Королевы!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Зима длится 6—8 месяцев, часты морозы, доходящие до —50 °С, сильные холодные ветры, переходящие в снежные бури.</a:t>
            </a:r>
          </a:p>
        </p:txBody>
      </p:sp>
      <p:pic>
        <p:nvPicPr>
          <p:cNvPr id="13317" name="Picture 13" descr="North_pole_zakat_8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5025" y="3940175"/>
            <a:ext cx="3282950" cy="21907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Теплый период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3816424" cy="49971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chemeClr val="tx2"/>
                </a:solidFill>
              </a:rPr>
              <a:t>Теплый период в тундре короткий. Не больше двух-трех недель длится время, которое с полным правом можно назвать летом. В это время стоит теплая, часто солнечная погода, а температура воздуха достигает в самые теплые дни +20…+25</a:t>
            </a:r>
            <a:r>
              <a:rPr lang="en-US" sz="2000" b="1" dirty="0" smtClean="0">
                <a:solidFill>
                  <a:schemeClr val="tx2"/>
                </a:solidFill>
                <a:cs typeface="Arial" pitchFamily="34" charset="0"/>
              </a:rPr>
              <a:t>º</a:t>
            </a:r>
            <a:r>
              <a:rPr lang="ru-RU" sz="2000" b="1" dirty="0" smtClean="0">
                <a:solidFill>
                  <a:schemeClr val="tx2"/>
                </a:solidFill>
                <a:cs typeface="Arial" pitchFamily="34" charset="0"/>
              </a:rPr>
              <a:t>С. Но средняя температура июля составляет +5…+10</a:t>
            </a:r>
            <a:r>
              <a:rPr lang="en-US" sz="2000" b="1" dirty="0" smtClean="0">
                <a:solidFill>
                  <a:schemeClr val="tx2"/>
                </a:solidFill>
                <a:cs typeface="Arial" pitchFamily="34" charset="0"/>
              </a:rPr>
              <a:t>º</a:t>
            </a:r>
            <a:r>
              <a:rPr lang="ru-RU" sz="2000" b="1" dirty="0" smtClean="0">
                <a:solidFill>
                  <a:schemeClr val="tx2"/>
                </a:solidFill>
                <a:cs typeface="Arial" pitchFamily="34" charset="0"/>
              </a:rPr>
              <a:t>С.</a:t>
            </a:r>
            <a:endParaRPr lang="en-US" sz="2000" b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4340" name="Picture 7" descr="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916832"/>
            <a:ext cx="4499992" cy="41044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/>
          </p:nvPr>
        </p:nvSpPr>
        <p:spPr>
          <a:xfrm>
            <a:off x="179512" y="277813"/>
            <a:ext cx="8208912" cy="5853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Вследствие низкой температуры воздуха испаряемость очень мала и поэтому в атмосферу поступает ничтожное количество влаги. В результате количество атмосферных осадков в среднем за год достигает всего 200—300 мм. В этом отношении тундра похожа па пустыню. Правда, дожди в тундре идут часто, но это бывают только моросящие осадки. </a:t>
            </a:r>
          </a:p>
        </p:txBody>
      </p:sp>
      <p:pic>
        <p:nvPicPr>
          <p:cNvPr id="15363" name="Picture 6" descr="8a2774a7a6fc948de7b7dda50edc8e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852738"/>
            <a:ext cx="41973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68965_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41052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38939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-459432"/>
            <a:ext cx="7810500" cy="5853112"/>
          </a:xfrm>
        </p:spPr>
      </p:pic>
      <p:sp>
        <p:nvSpPr>
          <p:cNvPr id="1843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5301208"/>
            <a:ext cx="8712968" cy="12961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1800" b="1" dirty="0" smtClean="0"/>
              <a:t>В тундре много воды, высокая степень влажности почвы и воздуха. Большие пространства заняты болотами. </a:t>
            </a:r>
            <a:endParaRPr lang="ru-RU" sz="1800" b="1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cs typeface="Arial" pitchFamily="34" charset="0"/>
              </a:rPr>
              <a:t>    Повсеместно распространена многолетняя мерзлота, оттаивающая летом всего на несколько десятков сантиметров.</a:t>
            </a:r>
            <a:endParaRPr lang="en-US" sz="2000" b="1" dirty="0" smtClean="0">
              <a:cs typeface="Arial" pitchFamily="34" charset="0"/>
            </a:endParaRPr>
          </a:p>
        </p:txBody>
      </p:sp>
      <p:pic>
        <p:nvPicPr>
          <p:cNvPr id="16388" name="Picture 11" descr="8d9287aeb97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564904"/>
            <a:ext cx="3306762" cy="21907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169</TotalTime>
  <Words>603</Words>
  <Application>Microsoft Office PowerPoint</Application>
  <PresentationFormat>Экран (4:3)</PresentationFormat>
  <Paragraphs>64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Изящная</vt:lpstr>
      <vt:lpstr>Население Тундры</vt:lpstr>
      <vt:lpstr>Слово «тундра» имеет происхождение от «тунтури», что в переводе с языка саами означает «сопки» - невысокие вершины, которые не покрыты лесом.</vt:lpstr>
      <vt:lpstr>Тундра</vt:lpstr>
      <vt:lpstr>Слайд 4</vt:lpstr>
      <vt:lpstr>Климат Тундры</vt:lpstr>
      <vt:lpstr>Холодный период</vt:lpstr>
      <vt:lpstr>Теплый период</vt:lpstr>
      <vt:lpstr>Слайд 8</vt:lpstr>
      <vt:lpstr>Слайд 9</vt:lpstr>
      <vt:lpstr>Слайд 10</vt:lpstr>
      <vt:lpstr>         Хозяевами в тундре являются мхи и лишайники, неприметные и очень выносливые.  </vt:lpstr>
      <vt:lpstr>Слайд 12</vt:lpstr>
      <vt:lpstr>Слайд 13</vt:lpstr>
      <vt:lpstr>Карликовые деревья</vt:lpstr>
      <vt:lpstr>Слайд 15</vt:lpstr>
      <vt:lpstr>Животный мир тундры:  северный олень, песец, овцебык, заяц-беляк, лемминг</vt:lpstr>
      <vt:lpstr>В тундре среди травянистых болот и на открытых мохово-лишайниковых кочках, по берегам рек и озер, заросших осокой и пушицей, устраивают гнезда многочисленные водоплавающие птицы и кулики. </vt:lpstr>
      <vt:lpstr>Города в тундре: Норильск, Мурманск,  Нарьян-Мар</vt:lpstr>
      <vt:lpstr>Тундра зимой</vt:lpstr>
      <vt:lpstr>Северное сияние </vt:lpstr>
      <vt:lpstr>Восход солнца </vt:lpstr>
      <vt:lpstr>Весна в тундре</vt:lpstr>
      <vt:lpstr>Лето в тундре</vt:lpstr>
      <vt:lpstr>Население тундры</vt:lpstr>
      <vt:lpstr>Слайд 25</vt:lpstr>
      <vt:lpstr>Ханты</vt:lpstr>
      <vt:lpstr>Ханты</vt:lpstr>
      <vt:lpstr>МАнси</vt:lpstr>
      <vt:lpstr>эскимосы</vt:lpstr>
      <vt:lpstr>эскимосы</vt:lpstr>
      <vt:lpstr>эвенки</vt:lpstr>
      <vt:lpstr>эвенки</vt:lpstr>
      <vt:lpstr>чукчи</vt:lpstr>
      <vt:lpstr>чукчи</vt:lpstr>
      <vt:lpstr>Саамы</vt:lpstr>
      <vt:lpstr>Саамы -  рыболовы и оленеводы,               охотники</vt:lpstr>
      <vt:lpstr>Работа саамов</vt:lpstr>
      <vt:lpstr>Саамские игры</vt:lpstr>
      <vt:lpstr>Оленья упряжка (нарты, каюр)</vt:lpstr>
      <vt:lpstr>Чум</vt:lpstr>
      <vt:lpstr>Малица- пальто с капюшоном</vt:lpstr>
      <vt:lpstr>Пимы- обувь саамов</vt:lpstr>
      <vt:lpstr>Куклы в национальных костюмах</vt:lpstr>
      <vt:lpstr>Итог</vt:lpstr>
      <vt:lpstr>Занятие</vt:lpstr>
      <vt:lpstr>Слайд 46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Тундры</dc:title>
  <dc:creator>www.mrmarker.ru</dc:creator>
  <cp:lastModifiedBy>Илоночка</cp:lastModifiedBy>
  <cp:revision>12</cp:revision>
  <dcterms:created xsi:type="dcterms:W3CDTF">2012-12-24T17:47:36Z</dcterms:created>
  <dcterms:modified xsi:type="dcterms:W3CDTF">2017-03-05T13:10:48Z</dcterms:modified>
</cp:coreProperties>
</file>