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notesMasterIdLst>
    <p:notesMasterId r:id="rId13"/>
  </p:notesMasterIdLst>
  <p:sldIdLst>
    <p:sldId id="256" r:id="rId2"/>
    <p:sldId id="257" r:id="rId3"/>
    <p:sldId id="268" r:id="rId4"/>
    <p:sldId id="267" r:id="rId5"/>
    <p:sldId id="271" r:id="rId6"/>
    <p:sldId id="261" r:id="rId7"/>
    <p:sldId id="262" r:id="rId8"/>
    <p:sldId id="269" r:id="rId9"/>
    <p:sldId id="270" r:id="rId10"/>
    <p:sldId id="272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718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10-03T11:13:35.046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AAFC8-4542-40DC-AE09-0A3D5FD6D23C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D68A9-4F25-4436-94CD-76FD8D3E25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D68A9-4F25-4436-94CD-76FD8D3E255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D68A9-4F25-4436-94CD-76FD8D3E2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  <p:sndAc>
      <p:stSnd loop="1"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  <p:sndAc>
      <p:stSnd loop="1">
        <p:snd r:embed="rId1" name="applaus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  <p:sndAc>
      <p:stSnd loop="1"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165C27-204B-4B04-A796-186BD7287EC1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16D7273-3B21-46D6-8A61-43917ECF8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ransition spd="med">
    <p:newsflash/>
    <p:sndAc>
      <p:stSnd loop="1">
        <p:snd r:embed="rId13" name="applause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286000" y="1071546"/>
            <a:ext cx="6572280" cy="2571768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00B050"/>
                </a:solidFill>
                <a:latin typeface="Monotype Corsiva" pitchFamily="66" charset="0"/>
              </a:rPr>
              <a:t>Состав  слова</a:t>
            </a:r>
            <a:endParaRPr lang="ru-RU" sz="8000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2066" y="5715016"/>
            <a:ext cx="39990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Презентация урока русского языка в 3 классе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тема: «Состав слова»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учитель  начальных классов МОУ «Средняя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общеобразовательная школа № 10 МО «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Ахтубинский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район» пос. Верхний Баскунчак Астраханской области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ибисов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Надежда Анатольевна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  <p:sndAc>
      <p:stSnd loop="1"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214422"/>
            <a:ext cx="7614585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>
                <a:solidFill>
                  <a:srgbClr val="0070C0"/>
                </a:solidFill>
                <a:latin typeface="Monotype Corsiva" pitchFamily="66" charset="0"/>
              </a:rPr>
              <a:t>Итог урока: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Monotype Corsiva" pitchFamily="66" charset="0"/>
              </a:rPr>
              <a:t>Какова была тема урока?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Monotype Corsiva" pitchFamily="66" charset="0"/>
              </a:rPr>
              <a:t>Для чего надо знать части слова, уметь находить </a:t>
            </a:r>
          </a:p>
          <a:p>
            <a:pPr marL="514350" indent="-514350"/>
            <a:r>
              <a:rPr lang="ru-RU" sz="2800" b="1" dirty="0" smtClean="0">
                <a:latin typeface="Monotype Corsiva" pitchFamily="66" charset="0"/>
              </a:rPr>
              <a:t>        их в слове?</a:t>
            </a:r>
            <a:endParaRPr lang="en-US" sz="2800" b="1" dirty="0" smtClean="0">
              <a:latin typeface="Monotype Corsiva" pitchFamily="66" charset="0"/>
            </a:endParaRPr>
          </a:p>
          <a:p>
            <a:pPr marL="514350" indent="-514350"/>
            <a:r>
              <a:rPr lang="en-US" sz="2800" b="1" dirty="0" smtClean="0">
                <a:latin typeface="Monotype Corsiva" pitchFamily="66" charset="0"/>
              </a:rPr>
              <a:t>3</a:t>
            </a:r>
            <a:r>
              <a:rPr lang="ru-RU" sz="2800" b="1" dirty="0" smtClean="0">
                <a:latin typeface="Monotype Corsiva" pitchFamily="66" charset="0"/>
              </a:rPr>
              <a:t>.    Что запомнилось на уроке?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4" name="Солнце 3"/>
          <p:cNvSpPr/>
          <p:nvPr/>
        </p:nvSpPr>
        <p:spPr>
          <a:xfrm>
            <a:off x="1428728" y="357166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лнце 4"/>
          <p:cNvSpPr/>
          <p:nvPr/>
        </p:nvSpPr>
        <p:spPr>
          <a:xfrm>
            <a:off x="571472" y="5643578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лнце 5"/>
          <p:cNvSpPr/>
          <p:nvPr/>
        </p:nvSpPr>
        <p:spPr>
          <a:xfrm>
            <a:off x="6572264" y="2071678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лнце 6"/>
          <p:cNvSpPr/>
          <p:nvPr/>
        </p:nvSpPr>
        <p:spPr>
          <a:xfrm>
            <a:off x="4929190" y="4500570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857232"/>
            <a:ext cx="670484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4000" b="1" dirty="0" smtClean="0"/>
              <a:t> обмен, изменить, меняла</a:t>
            </a:r>
          </a:p>
          <a:p>
            <a:pPr marL="342900" indent="-342900">
              <a:buAutoNum type="arabicPeriod"/>
            </a:pPr>
            <a:endParaRPr lang="ru-RU" sz="4000" b="1" dirty="0" smtClean="0"/>
          </a:p>
          <a:p>
            <a:pPr marL="342900" indent="-342900">
              <a:buAutoNum type="arabicPeriod"/>
            </a:pPr>
            <a:r>
              <a:rPr lang="ru-RU" sz="4000" b="1" dirty="0" smtClean="0"/>
              <a:t> …е…</a:t>
            </a:r>
            <a:r>
              <a:rPr lang="ru-RU" sz="4000" b="1" dirty="0" err="1" smtClean="0"/>
              <a:t>е</a:t>
            </a:r>
            <a:endParaRPr lang="ru-RU" sz="4000" b="1" dirty="0" smtClean="0"/>
          </a:p>
          <a:p>
            <a:pPr marL="342900" indent="-342900">
              <a:buAutoNum type="arabicPeriod"/>
            </a:pPr>
            <a:endParaRPr lang="ru-RU" sz="4000" b="1" dirty="0" smtClean="0"/>
          </a:p>
          <a:p>
            <a:pPr marL="342900" indent="-342900">
              <a:buAutoNum type="arabicPeriod"/>
            </a:pPr>
            <a:r>
              <a:rPr lang="ru-RU" sz="4000" b="1" dirty="0" smtClean="0"/>
              <a:t> травка, шубка</a:t>
            </a:r>
          </a:p>
          <a:p>
            <a:pPr marL="342900" indent="-342900">
              <a:buAutoNum type="arabicPeriod"/>
            </a:pPr>
            <a:endParaRPr lang="ru-RU" sz="4000" b="1" dirty="0" smtClean="0"/>
          </a:p>
          <a:p>
            <a:pPr marL="342900" indent="-342900">
              <a:buAutoNum type="arabicPeriod"/>
            </a:pPr>
            <a:r>
              <a:rPr lang="ru-RU" sz="4000" b="1" dirty="0" smtClean="0"/>
              <a:t> -а</a:t>
            </a:r>
            <a:endParaRPr lang="ru-RU" sz="4000" b="1" dirty="0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636"/>
            <a:ext cx="8183880" cy="105156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     </a:t>
            </a:r>
            <a:endParaRPr lang="ru-RU" sz="5400" dirty="0">
              <a:solidFill>
                <a:srgbClr val="00B0F0"/>
              </a:solidFill>
            </a:endParaRPr>
          </a:p>
        </p:txBody>
      </p:sp>
      <p:sp>
        <p:nvSpPr>
          <p:cNvPr id="12" name="4-конечная звезда 11"/>
          <p:cNvSpPr/>
          <p:nvPr/>
        </p:nvSpPr>
        <p:spPr>
          <a:xfrm>
            <a:off x="6858016" y="5572140"/>
            <a:ext cx="285752" cy="28575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4-конечная звезда 21"/>
          <p:cNvSpPr/>
          <p:nvPr/>
        </p:nvSpPr>
        <p:spPr>
          <a:xfrm>
            <a:off x="5643570" y="4572008"/>
            <a:ext cx="357190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4-конечная звезда 25"/>
          <p:cNvSpPr/>
          <p:nvPr/>
        </p:nvSpPr>
        <p:spPr>
          <a:xfrm>
            <a:off x="1071538" y="5857892"/>
            <a:ext cx="357190" cy="34289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4-конечная звезда 26"/>
          <p:cNvSpPr/>
          <p:nvPr/>
        </p:nvSpPr>
        <p:spPr>
          <a:xfrm>
            <a:off x="3500430" y="2428868"/>
            <a:ext cx="500066" cy="628648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4-конечная звезда 27"/>
          <p:cNvSpPr/>
          <p:nvPr/>
        </p:nvSpPr>
        <p:spPr>
          <a:xfrm>
            <a:off x="5572132" y="2857496"/>
            <a:ext cx="500066" cy="557210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4-конечная звезда 28"/>
          <p:cNvSpPr/>
          <p:nvPr/>
        </p:nvSpPr>
        <p:spPr>
          <a:xfrm>
            <a:off x="7715272" y="714356"/>
            <a:ext cx="500066" cy="628648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4-конечная звезда 29"/>
          <p:cNvSpPr/>
          <p:nvPr/>
        </p:nvSpPr>
        <p:spPr>
          <a:xfrm>
            <a:off x="1142976" y="3357562"/>
            <a:ext cx="500066" cy="485772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4-конечная звезда 30"/>
          <p:cNvSpPr/>
          <p:nvPr/>
        </p:nvSpPr>
        <p:spPr>
          <a:xfrm>
            <a:off x="7500958" y="4214818"/>
            <a:ext cx="500066" cy="557210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4-конечная звезда 31"/>
          <p:cNvSpPr/>
          <p:nvPr/>
        </p:nvSpPr>
        <p:spPr>
          <a:xfrm>
            <a:off x="642910" y="928670"/>
            <a:ext cx="500066" cy="485772"/>
          </a:xfrm>
          <a:prstGeom prst="star4">
            <a:avLst>
              <a:gd name="adj" fmla="val 8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4-конечная звезда 32"/>
          <p:cNvSpPr/>
          <p:nvPr/>
        </p:nvSpPr>
        <p:spPr>
          <a:xfrm>
            <a:off x="4143372" y="428604"/>
            <a:ext cx="500066" cy="628648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4-конечная звезда 33"/>
          <p:cNvSpPr/>
          <p:nvPr/>
        </p:nvSpPr>
        <p:spPr>
          <a:xfrm>
            <a:off x="3214678" y="5000636"/>
            <a:ext cx="500066" cy="557210"/>
          </a:xfrm>
          <a:prstGeom prst="star4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071538" y="1071546"/>
            <a:ext cx="750099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«</a:t>
            </a:r>
            <a:r>
              <a:rPr lang="ru-RU" sz="3200" b="1" dirty="0" smtClean="0">
                <a:solidFill>
                  <a:srgbClr val="FF0000"/>
                </a:solidFill>
              </a:rPr>
              <a:t>Действовать! 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        Действовать!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                       Это то, ради чего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                              мы существуем!»     </a:t>
            </a:r>
          </a:p>
          <a:p>
            <a:endParaRPr lang="ru-RU" dirty="0" smtClean="0"/>
          </a:p>
          <a:p>
            <a:r>
              <a:rPr lang="ru-RU" dirty="0" smtClean="0"/>
              <a:t>               </a:t>
            </a:r>
            <a:r>
              <a:rPr lang="ru-RU" b="1" dirty="0" smtClean="0"/>
              <a:t>                                 </a:t>
            </a:r>
          </a:p>
          <a:p>
            <a:r>
              <a:rPr lang="ru-RU" b="1" dirty="0" smtClean="0"/>
              <a:t>                                          </a:t>
            </a:r>
          </a:p>
          <a:p>
            <a:r>
              <a:rPr lang="ru-RU" b="1" dirty="0" smtClean="0"/>
              <a:t> </a:t>
            </a:r>
          </a:p>
          <a:p>
            <a:r>
              <a:rPr lang="ru-RU" b="1" dirty="0" smtClean="0"/>
              <a:t>                                                   </a:t>
            </a:r>
            <a:r>
              <a:rPr lang="ru-RU" sz="2000" b="1" dirty="0" smtClean="0"/>
              <a:t>Фихте Иоганн Готлиб.</a:t>
            </a:r>
            <a:endParaRPr lang="ru-RU" b="1" dirty="0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428868"/>
            <a:ext cx="8858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С</a:t>
            </a:r>
            <a:r>
              <a:rPr lang="ru-RU" sz="3600" b="1" dirty="0" smtClean="0"/>
              <a:t>П</a:t>
            </a:r>
            <a:r>
              <a:rPr lang="ru-RU" sz="3600" b="1" dirty="0" smtClean="0">
                <a:solidFill>
                  <a:srgbClr val="FF0000"/>
                </a:solidFill>
              </a:rPr>
              <a:t>О</a:t>
            </a:r>
            <a:r>
              <a:rPr lang="ru-RU" sz="3600" b="1" dirty="0" smtClean="0"/>
              <a:t>Р</a:t>
            </a:r>
            <a:r>
              <a:rPr lang="ru-RU" sz="3600" b="1" dirty="0" smtClean="0">
                <a:solidFill>
                  <a:srgbClr val="FF0000"/>
                </a:solidFill>
              </a:rPr>
              <a:t>С</a:t>
            </a:r>
            <a:r>
              <a:rPr lang="ru-RU" sz="3600" b="1" dirty="0" smtClean="0"/>
              <a:t>ИС</a:t>
            </a:r>
            <a:r>
              <a:rPr lang="ru-RU" sz="3600" b="1" dirty="0" smtClean="0">
                <a:solidFill>
                  <a:srgbClr val="FF0000"/>
                </a:solidFill>
              </a:rPr>
              <a:t>Т</a:t>
            </a:r>
            <a:r>
              <a:rPr lang="ru-RU" sz="3600" b="1" dirty="0" smtClean="0"/>
              <a:t>ТА</a:t>
            </a:r>
            <a:r>
              <a:rPr lang="ru-RU" sz="3600" b="1" dirty="0" smtClean="0">
                <a:solidFill>
                  <a:srgbClr val="FF0000"/>
                </a:solidFill>
              </a:rPr>
              <a:t>А</a:t>
            </a:r>
            <a:r>
              <a:rPr lang="ru-RU" sz="3600" b="1" dirty="0" smtClean="0"/>
              <a:t>ВК</a:t>
            </a:r>
            <a:r>
              <a:rPr lang="ru-RU" sz="3600" b="1" dirty="0" smtClean="0">
                <a:solidFill>
                  <a:srgbClr val="FF0000"/>
                </a:solidFill>
              </a:rPr>
              <a:t>В</a:t>
            </a:r>
            <a:r>
              <a:rPr lang="ru-RU" sz="3600" b="1" dirty="0" smtClean="0"/>
              <a:t>АС</a:t>
            </a:r>
            <a:r>
              <a:rPr lang="ru-RU" sz="3600" b="1" dirty="0" smtClean="0">
                <a:solidFill>
                  <a:srgbClr val="FF0000"/>
                </a:solidFill>
              </a:rPr>
              <a:t>С</a:t>
            </a:r>
            <a:r>
              <a:rPr lang="ru-RU" sz="3600" b="1" dirty="0" smtClean="0"/>
              <a:t>УФ</a:t>
            </a:r>
            <a:r>
              <a:rPr lang="ru-RU" sz="3600" b="1" dirty="0" smtClean="0">
                <a:solidFill>
                  <a:srgbClr val="FF0000"/>
                </a:solidFill>
              </a:rPr>
              <a:t>Л</a:t>
            </a:r>
            <a:r>
              <a:rPr lang="ru-RU" sz="3600" b="1" dirty="0" smtClean="0"/>
              <a:t>ФИ</a:t>
            </a:r>
            <a:r>
              <a:rPr lang="ru-RU" sz="3600" b="1" dirty="0" smtClean="0">
                <a:solidFill>
                  <a:srgbClr val="FF0000"/>
                </a:solidFill>
              </a:rPr>
              <a:t>О</a:t>
            </a:r>
            <a:r>
              <a:rPr lang="ru-RU" sz="3600" b="1" dirty="0" smtClean="0"/>
              <a:t>К</a:t>
            </a:r>
            <a:r>
              <a:rPr lang="ru-RU" sz="3600" b="1" dirty="0" smtClean="0">
                <a:solidFill>
                  <a:srgbClr val="FF0000"/>
                </a:solidFill>
              </a:rPr>
              <a:t>В</a:t>
            </a:r>
            <a:r>
              <a:rPr lang="ru-RU" sz="3600" b="1" dirty="0" smtClean="0"/>
              <a:t>С</a:t>
            </a:r>
            <a:r>
              <a:rPr lang="ru-RU" sz="3600" b="1" dirty="0" smtClean="0">
                <a:solidFill>
                  <a:srgbClr val="FF0000"/>
                </a:solidFill>
              </a:rPr>
              <a:t>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Солнце 5"/>
          <p:cNvSpPr/>
          <p:nvPr/>
        </p:nvSpPr>
        <p:spPr>
          <a:xfrm>
            <a:off x="357158" y="142852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лнце 6"/>
          <p:cNvSpPr/>
          <p:nvPr/>
        </p:nvSpPr>
        <p:spPr>
          <a:xfrm>
            <a:off x="8001024" y="5500702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олнце 7"/>
          <p:cNvSpPr/>
          <p:nvPr/>
        </p:nvSpPr>
        <p:spPr>
          <a:xfrm>
            <a:off x="5500694" y="1000108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лнце 8"/>
          <p:cNvSpPr/>
          <p:nvPr/>
        </p:nvSpPr>
        <p:spPr>
          <a:xfrm>
            <a:off x="214282" y="5643578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лнце 9"/>
          <p:cNvSpPr/>
          <p:nvPr/>
        </p:nvSpPr>
        <p:spPr>
          <a:xfrm>
            <a:off x="4071934" y="4071942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00034" y="1714488"/>
            <a:ext cx="2314606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928926" y="1714488"/>
            <a:ext cx="24574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5715008" y="1714488"/>
            <a:ext cx="2571768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143108" y="4000504"/>
            <a:ext cx="24574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4857752" y="4000504"/>
            <a:ext cx="24574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857620" y="2357430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гад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785918" y="2214554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за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786578" y="250030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К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86116" y="4572008"/>
            <a:ext cx="377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а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00760" y="4714884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и</a:t>
            </a:r>
            <a:endParaRPr lang="ru-RU" sz="3200" b="1" dirty="0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857232"/>
            <a:ext cx="797314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5400" dirty="0" smtClean="0"/>
              <a:t>Выделить окончание</a:t>
            </a:r>
          </a:p>
          <a:p>
            <a:pPr marL="342900" indent="-342900">
              <a:buAutoNum type="arabicPeriod"/>
            </a:pPr>
            <a:r>
              <a:rPr lang="ru-RU" sz="5400" dirty="0" smtClean="0"/>
              <a:t>Выделить основу</a:t>
            </a:r>
          </a:p>
          <a:p>
            <a:pPr marL="342900" indent="-342900">
              <a:buAutoNum type="arabicPeriod"/>
            </a:pPr>
            <a:r>
              <a:rPr lang="ru-RU" sz="5400" dirty="0" smtClean="0"/>
              <a:t>Выделить корень</a:t>
            </a:r>
          </a:p>
          <a:p>
            <a:pPr marL="342900" indent="-342900">
              <a:buAutoNum type="arabicPeriod"/>
            </a:pPr>
            <a:r>
              <a:rPr lang="ru-RU" sz="5400" dirty="0" smtClean="0"/>
              <a:t>Обозначить приставку</a:t>
            </a:r>
          </a:p>
          <a:p>
            <a:pPr marL="342900" indent="-342900">
              <a:buAutoNum type="arabicPeriod"/>
            </a:pPr>
            <a:r>
              <a:rPr lang="ru-RU" sz="5400" dirty="0" smtClean="0"/>
              <a:t>Обозначить суффикс</a:t>
            </a:r>
            <a:endParaRPr lang="ru-RU" sz="5400" dirty="0"/>
          </a:p>
        </p:txBody>
      </p:sp>
      <p:sp>
        <p:nvSpPr>
          <p:cNvPr id="3" name="Солнце 2"/>
          <p:cNvSpPr/>
          <p:nvPr/>
        </p:nvSpPr>
        <p:spPr>
          <a:xfrm>
            <a:off x="285720" y="142852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мамины картинки\картинки\картиночки\J0185776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screen"/>
          <a:stretch>
            <a:fillRect/>
          </a:stretch>
        </p:blipFill>
        <p:spPr bwMode="auto">
          <a:xfrm>
            <a:off x="2280831" y="1357298"/>
            <a:ext cx="4577185" cy="385765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071538" y="1357298"/>
            <a:ext cx="7825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/>
              <a:t>ищ</a:t>
            </a:r>
            <a:endParaRPr lang="ru-RU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28662" y="4857760"/>
            <a:ext cx="9829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/>
              <a:t>ишк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00430" y="714356"/>
            <a:ext cx="1214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/>
              <a:t>ёнок</a:t>
            </a:r>
            <a:endParaRPr lang="ru-RU" sz="32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715272" y="4725472"/>
            <a:ext cx="7858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/>
              <a:t>ок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643834" y="1298060"/>
            <a:ext cx="7858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err="1" smtClean="0">
                <a:solidFill>
                  <a:prstClr val="black"/>
                </a:solidFill>
              </a:rPr>
              <a:t>ик</a:t>
            </a:r>
            <a:endParaRPr lang="ru-RU" sz="3200" b="1" dirty="0">
              <a:solidFill>
                <a:prstClr val="black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 flipH="1" flipV="1">
            <a:off x="1571604" y="164305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 flipV="1">
            <a:off x="6572264" y="1785926"/>
            <a:ext cx="135732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/>
          <p:nvPr/>
        </p:nvCxnSpPr>
        <p:spPr>
          <a:xfrm>
            <a:off x="4429124" y="1214422"/>
            <a:ext cx="2071702" cy="8572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/>
          <p:nvPr/>
        </p:nvCxnSpPr>
        <p:spPr>
          <a:xfrm rot="16200000" flipH="1">
            <a:off x="1000100" y="2571744"/>
            <a:ext cx="2000264" cy="85725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/>
          <p:nvPr/>
        </p:nvCxnSpPr>
        <p:spPr>
          <a:xfrm>
            <a:off x="2428860" y="4000504"/>
            <a:ext cx="135732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1785918" y="4286256"/>
            <a:ext cx="211981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6200000" flipV="1">
            <a:off x="6286512" y="3429000"/>
            <a:ext cx="1928826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00562" y="5715016"/>
            <a:ext cx="6238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/>
              <a:t>ят</a:t>
            </a:r>
            <a:endParaRPr lang="ru-RU" sz="3200" b="1" dirty="0"/>
          </a:p>
        </p:txBody>
      </p:sp>
      <p:cxnSp>
        <p:nvCxnSpPr>
          <p:cNvPr id="34" name="Shape 33"/>
          <p:cNvCxnSpPr>
            <a:stCxn id="32" idx="3"/>
          </p:cNvCxnSpPr>
          <p:nvPr/>
        </p:nvCxnSpPr>
        <p:spPr>
          <a:xfrm flipV="1">
            <a:off x="5124451" y="4929200"/>
            <a:ext cx="304805" cy="10782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Месяц 16"/>
          <p:cNvSpPr/>
          <p:nvPr/>
        </p:nvSpPr>
        <p:spPr>
          <a:xfrm>
            <a:off x="357158" y="214290"/>
            <a:ext cx="457200" cy="914400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блако 18"/>
          <p:cNvSpPr/>
          <p:nvPr/>
        </p:nvSpPr>
        <p:spPr>
          <a:xfrm>
            <a:off x="785786" y="428604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лако 20"/>
          <p:cNvSpPr/>
          <p:nvPr/>
        </p:nvSpPr>
        <p:spPr>
          <a:xfrm>
            <a:off x="4572000" y="142852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блако 21"/>
          <p:cNvSpPr/>
          <p:nvPr/>
        </p:nvSpPr>
        <p:spPr>
          <a:xfrm>
            <a:off x="7500958" y="357166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785794"/>
            <a:ext cx="891406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Корни     приставки     суффиксы       окончание</a:t>
            </a:r>
          </a:p>
          <a:p>
            <a:endParaRPr lang="ru-RU" dirty="0" smtClean="0"/>
          </a:p>
          <a:p>
            <a:endParaRPr lang="ru-RU" sz="2000" b="1" dirty="0" smtClean="0"/>
          </a:p>
          <a:p>
            <a:r>
              <a:rPr lang="ru-RU" sz="2400" b="1" dirty="0" err="1" smtClean="0"/>
              <a:t>груст</a:t>
            </a:r>
            <a:r>
              <a:rPr lang="ru-RU" sz="2400" b="1" dirty="0" smtClean="0"/>
              <a:t>              пере                      </a:t>
            </a:r>
            <a:r>
              <a:rPr lang="ru-RU" sz="2400" b="1" dirty="0" err="1" smtClean="0"/>
              <a:t>ушк</a:t>
            </a:r>
            <a:r>
              <a:rPr lang="ru-RU" sz="2400" b="1" dirty="0" smtClean="0"/>
              <a:t>                      нулевое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бел               </a:t>
            </a:r>
            <a:r>
              <a:rPr lang="en-US" sz="2400" b="1" dirty="0" smtClean="0"/>
              <a:t> </a:t>
            </a:r>
            <a:r>
              <a:rPr lang="ru-RU" sz="2400" b="1" dirty="0" smtClean="0"/>
              <a:t> по                          чик                       </a:t>
            </a:r>
            <a:r>
              <a:rPr lang="ru-RU" sz="2400" b="1" dirty="0" err="1" smtClean="0"/>
              <a:t>ий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/>
              <a:t>лёт                 на                           </a:t>
            </a:r>
            <a:r>
              <a:rPr lang="ru-RU" sz="2400" b="1" dirty="0" err="1" smtClean="0"/>
              <a:t>н</a:t>
            </a:r>
            <a:r>
              <a:rPr lang="ru-RU" sz="2400" b="1" dirty="0" smtClean="0"/>
              <a:t>                           а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ран                                               к                           </a:t>
            </a:r>
            <a:r>
              <a:rPr lang="ru-RU" sz="2400" b="1" dirty="0" err="1" smtClean="0"/>
              <a:t>ый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/>
              <a:t>груз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вагон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изб</a:t>
            </a:r>
          </a:p>
        </p:txBody>
      </p:sp>
    </p:spTree>
  </p:cSld>
  <p:clrMapOvr>
    <a:masterClrMapping/>
  </p:clrMapOvr>
  <p:transition spd="med">
    <p:newsflash/>
    <p:sndAc>
      <p:stSnd loop="1"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0825" y="642918"/>
            <a:ext cx="3158667" cy="107157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Стр. 112</a:t>
            </a:r>
            <a:endParaRPr lang="ru-RU" sz="3600" dirty="0"/>
          </a:p>
        </p:txBody>
      </p:sp>
      <p:pic>
        <p:nvPicPr>
          <p:cNvPr id="1028" name="Picture 4" descr="C:\Documents and Settings\Admin\Рабочий стол\урок\Копия AN00790_.WM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screen"/>
          <a:srcRect l="3062" r="3062"/>
          <a:stretch>
            <a:fillRect/>
          </a:stretch>
        </p:blipFill>
        <p:spPr bwMode="auto">
          <a:xfrm>
            <a:off x="0" y="0"/>
            <a:ext cx="5079220" cy="5643578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215074" y="2500306"/>
            <a:ext cx="2500330" cy="2649099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00B0F0"/>
                </a:solidFill>
              </a:rPr>
              <a:t>Упр. 57</a:t>
            </a:r>
            <a:endParaRPr lang="ru-RU" sz="7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3071810"/>
            <a:ext cx="5929354" cy="1821609"/>
          </a:xfrm>
        </p:spPr>
        <p:txBody>
          <a:bodyPr>
            <a:normAutofit/>
          </a:bodyPr>
          <a:lstStyle/>
          <a:p>
            <a:r>
              <a:rPr lang="ru-RU" dirty="0" smtClean="0"/>
              <a:t>Д.М., стр. 76, упр. 63,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повт</a:t>
            </a:r>
            <a:r>
              <a:rPr lang="ru-RU" dirty="0" smtClean="0"/>
              <a:t>. прав. стр. 105.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71670" y="1142984"/>
            <a:ext cx="5857916" cy="1505523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B0F0"/>
                </a:solidFill>
              </a:rPr>
              <a:t>ДОМАШНЕЕ  ЗАДАНИЕ   </a:t>
            </a:r>
            <a:endParaRPr lang="ru-RU" sz="48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>
    <p:newsflash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319</TotalTime>
  <Words>174</Words>
  <Application>Microsoft Office PowerPoint</Application>
  <PresentationFormat>Экран (4:3)</PresentationFormat>
  <Paragraphs>67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Состав  слова</vt:lpstr>
      <vt:lpstr>     </vt:lpstr>
      <vt:lpstr>Слайд 3</vt:lpstr>
      <vt:lpstr>Слайд 4</vt:lpstr>
      <vt:lpstr>Слайд 5</vt:lpstr>
      <vt:lpstr>Слайд 6</vt:lpstr>
      <vt:lpstr>Слайд 7</vt:lpstr>
      <vt:lpstr>Стр. 112</vt:lpstr>
      <vt:lpstr>Д.М., стр. 76, упр. 63,   повт. прав. стр. 105.</vt:lpstr>
      <vt:lpstr>Слайд 10</vt:lpstr>
      <vt:lpstr>Слайд 11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Наша дружная семья</dc:title>
  <dc:creator>Дмитрий</dc:creator>
  <cp:lastModifiedBy>777</cp:lastModifiedBy>
  <cp:revision>44</cp:revision>
  <dcterms:created xsi:type="dcterms:W3CDTF">2010-04-21T15:24:19Z</dcterms:created>
  <dcterms:modified xsi:type="dcterms:W3CDTF">2017-04-07T07:57:23Z</dcterms:modified>
</cp:coreProperties>
</file>