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tags/tag12.xml" ContentType="application/vnd.openxmlformats-officedocument.presentationml.tag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tags/tag7.xml" ContentType="application/vnd.openxmlformats-officedocument.presentationml.tag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66" r:id="rId3"/>
    <p:sldId id="269" r:id="rId4"/>
    <p:sldId id="309" r:id="rId5"/>
    <p:sldId id="346" r:id="rId6"/>
    <p:sldId id="345" r:id="rId7"/>
    <p:sldId id="342" r:id="rId8"/>
    <p:sldId id="370" r:id="rId9"/>
    <p:sldId id="344" r:id="rId10"/>
    <p:sldId id="367" r:id="rId11"/>
    <p:sldId id="377" r:id="rId12"/>
    <p:sldId id="373" r:id="rId13"/>
    <p:sldId id="374" r:id="rId14"/>
    <p:sldId id="375" r:id="rId15"/>
    <p:sldId id="348" r:id="rId16"/>
    <p:sldId id="360" r:id="rId17"/>
    <p:sldId id="347" r:id="rId18"/>
    <p:sldId id="354" r:id="rId19"/>
    <p:sldId id="368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F3D09"/>
    <a:srgbClr val="43E33B"/>
    <a:srgbClr val="003300"/>
    <a:srgbClr val="3DD94C"/>
    <a:srgbClr val="EB9EF8"/>
    <a:srgbClr val="39831B"/>
    <a:srgbClr val="87E599"/>
    <a:srgbClr val="71DDF7"/>
    <a:srgbClr val="FDF8FE"/>
    <a:srgbClr val="08EC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063" autoAdjust="0"/>
  </p:normalViewPr>
  <p:slideViewPr>
    <p:cSldViewPr>
      <p:cViewPr>
        <p:scale>
          <a:sx n="75" d="100"/>
          <a:sy n="75" d="100"/>
        </p:scale>
        <p:origin x="-2664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199EF-A088-4A84-8273-4C5EB87C710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4B2F74-C4BE-4878-A3E0-DFB709FEE55A}">
      <dgm:prSet phldrT="[Текст]" custT="1"/>
      <dgm:spPr>
        <a:solidFill>
          <a:srgbClr val="43E33B"/>
        </a:solidFill>
        <a:ln>
          <a:solidFill>
            <a:srgbClr val="39831B"/>
          </a:solidFill>
        </a:ln>
      </dgm:spPr>
      <dgm:t>
        <a:bodyPr/>
        <a:lstStyle/>
        <a:p>
          <a:r>
            <a:rPr lang="ru-RU" sz="2800" dirty="0" smtClean="0">
              <a:solidFill>
                <a:srgbClr val="0F3D09"/>
              </a:solidFill>
              <a:latin typeface="Times New Roman" pitchFamily="18" charset="0"/>
              <a:cs typeface="Times New Roman" pitchFamily="18" charset="0"/>
            </a:rPr>
            <a:t> - содержание экологического воспитания;</a:t>
          </a:r>
          <a:endParaRPr lang="ru-RU" sz="2800" dirty="0">
            <a:solidFill>
              <a:srgbClr val="0F3D09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D47549-D891-414E-8D9D-F35405BA4F15}" type="parTrans" cxnId="{DEC00919-9930-4945-ADDA-ABFD0F8AEA24}">
      <dgm:prSet/>
      <dgm:spPr/>
      <dgm:t>
        <a:bodyPr/>
        <a:lstStyle/>
        <a:p>
          <a:endParaRPr lang="ru-RU"/>
        </a:p>
      </dgm:t>
    </dgm:pt>
    <dgm:pt modelId="{D3C1FF34-BD7F-4C4A-AD9D-92178225417D}" type="sibTrans" cxnId="{DEC00919-9930-4945-ADDA-ABFD0F8AEA24}">
      <dgm:prSet/>
      <dgm:spPr/>
      <dgm:t>
        <a:bodyPr/>
        <a:lstStyle/>
        <a:p>
          <a:endParaRPr lang="ru-RU"/>
        </a:p>
      </dgm:t>
    </dgm:pt>
    <dgm:pt modelId="{8B59C353-0BA7-47A7-99BA-DDD14863039A}">
      <dgm:prSet phldrT="[Текст]" custT="1"/>
      <dgm:spPr>
        <a:solidFill>
          <a:srgbClr val="00B050"/>
        </a:solidFill>
        <a:ln>
          <a:solidFill>
            <a:srgbClr val="0F3D09"/>
          </a:solidFill>
        </a:ln>
      </dgm:spPr>
      <dgm:t>
        <a:bodyPr/>
        <a:lstStyle/>
        <a:p>
          <a:r>
            <a:rPr lang="ru-RU" sz="2800" dirty="0" smtClean="0">
              <a:solidFill>
                <a:srgbClr val="0F3D09"/>
              </a:solidFill>
              <a:latin typeface="Times New Roman" pitchFamily="18" charset="0"/>
              <a:cs typeface="Times New Roman" pitchFamily="18" charset="0"/>
            </a:rPr>
            <a:t> - способы его реализации (методы, приёмы, технологии);</a:t>
          </a:r>
          <a:endParaRPr lang="ru-RU" sz="2800" dirty="0">
            <a:solidFill>
              <a:srgbClr val="0F3D09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52C424-C975-4936-9E51-359384996639}" type="parTrans" cxnId="{F39DCDC3-161C-41CD-B35A-8F94F50C9339}">
      <dgm:prSet/>
      <dgm:spPr/>
      <dgm:t>
        <a:bodyPr/>
        <a:lstStyle/>
        <a:p>
          <a:endParaRPr lang="ru-RU"/>
        </a:p>
      </dgm:t>
    </dgm:pt>
    <dgm:pt modelId="{A0D8BFD9-10A4-4AE6-95C1-D4D68038FB41}" type="sibTrans" cxnId="{F39DCDC3-161C-41CD-B35A-8F94F50C9339}">
      <dgm:prSet/>
      <dgm:spPr/>
      <dgm:t>
        <a:bodyPr/>
        <a:lstStyle/>
        <a:p>
          <a:endParaRPr lang="ru-RU"/>
        </a:p>
      </dgm:t>
    </dgm:pt>
    <dgm:pt modelId="{FA2DED86-CA2A-47C6-BB83-AF0F83786A16}">
      <dgm:prSet phldrT="[Текст]" custT="1"/>
      <dgm:spPr>
        <a:solidFill>
          <a:srgbClr val="87E599"/>
        </a:solidFill>
        <a:ln>
          <a:solidFill>
            <a:srgbClr val="39831B"/>
          </a:solidFill>
        </a:ln>
      </dgm:spPr>
      <dgm:t>
        <a:bodyPr/>
        <a:lstStyle/>
        <a:p>
          <a:r>
            <a:rPr lang="ru-RU" sz="2800" dirty="0" smtClean="0">
              <a:solidFill>
                <a:srgbClr val="0F3D09"/>
              </a:solidFill>
              <a:latin typeface="Times New Roman" pitchFamily="18" charset="0"/>
              <a:cs typeface="Times New Roman" pitchFamily="18" charset="0"/>
            </a:rPr>
            <a:t> - организацию и управление.</a:t>
          </a:r>
          <a:endParaRPr lang="ru-RU" sz="2800" dirty="0">
            <a:solidFill>
              <a:srgbClr val="0F3D09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9293B-453E-482A-A1F5-B5E453EEF1B1}" type="parTrans" cxnId="{9750BE80-D911-41F9-8676-19C1BBB220A1}">
      <dgm:prSet/>
      <dgm:spPr/>
      <dgm:t>
        <a:bodyPr/>
        <a:lstStyle/>
        <a:p>
          <a:endParaRPr lang="ru-RU"/>
        </a:p>
      </dgm:t>
    </dgm:pt>
    <dgm:pt modelId="{5FBA8B40-EA2A-47A3-BC23-58B31BB954FD}" type="sibTrans" cxnId="{9750BE80-D911-41F9-8676-19C1BBB220A1}">
      <dgm:prSet/>
      <dgm:spPr/>
      <dgm:t>
        <a:bodyPr/>
        <a:lstStyle/>
        <a:p>
          <a:endParaRPr lang="ru-RU"/>
        </a:p>
      </dgm:t>
    </dgm:pt>
    <dgm:pt modelId="{A94AF517-01E0-488E-9B8D-04590A4FDED7}" type="pres">
      <dgm:prSet presAssocID="{D96199EF-A088-4A84-8273-4C5EB87C71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364D06-0D9A-474E-8B99-8652F08C9E2D}" type="pres">
      <dgm:prSet presAssocID="{AC4B2F74-C4BE-4878-A3E0-DFB709FEE55A}" presName="parentLin" presStyleCnt="0"/>
      <dgm:spPr/>
    </dgm:pt>
    <dgm:pt modelId="{2FA8F498-4822-4F7C-9799-80FAE8975B91}" type="pres">
      <dgm:prSet presAssocID="{AC4B2F74-C4BE-4878-A3E0-DFB709FEE55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7E5D21-395D-404B-A7EA-C05F930BB436}" type="pres">
      <dgm:prSet presAssocID="{AC4B2F74-C4BE-4878-A3E0-DFB709FEE55A}" presName="parentText" presStyleLbl="node1" presStyleIdx="0" presStyleCnt="3" custScaleX="125149" custScaleY="40604" custLinFactNeighborX="-50614" custLinFactNeighborY="-52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F6CC2-F903-4D41-96BA-ACD3277855A9}" type="pres">
      <dgm:prSet presAssocID="{AC4B2F74-C4BE-4878-A3E0-DFB709FEE55A}" presName="negativeSpace" presStyleCnt="0"/>
      <dgm:spPr/>
    </dgm:pt>
    <dgm:pt modelId="{B85AAB15-2BCF-4F3A-A29E-2700775B1603}" type="pres">
      <dgm:prSet presAssocID="{AC4B2F74-C4BE-4878-A3E0-DFB709FEE55A}" presName="childText" presStyleLbl="conFgAcc1" presStyleIdx="0" presStyleCnt="3" custScaleX="100000" custScaleY="53474" custLinFactY="-16623" custLinFactNeighborY="-100000">
        <dgm:presLayoutVars>
          <dgm:bulletEnabled val="1"/>
        </dgm:presLayoutVars>
      </dgm:prSet>
      <dgm:spPr/>
    </dgm:pt>
    <dgm:pt modelId="{370F3318-95C4-417F-B85F-DD8B74A561E2}" type="pres">
      <dgm:prSet presAssocID="{D3C1FF34-BD7F-4C4A-AD9D-92178225417D}" presName="spaceBetweenRectangles" presStyleCnt="0"/>
      <dgm:spPr/>
    </dgm:pt>
    <dgm:pt modelId="{5A299B79-D495-4554-A3CB-8B6EDC6CD3F8}" type="pres">
      <dgm:prSet presAssocID="{8B59C353-0BA7-47A7-99BA-DDD14863039A}" presName="parentLin" presStyleCnt="0"/>
      <dgm:spPr/>
    </dgm:pt>
    <dgm:pt modelId="{20ECADBB-0687-40BC-8EE8-41E3DFFA8D82}" type="pres">
      <dgm:prSet presAssocID="{8B59C353-0BA7-47A7-99BA-DDD14863039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326E596-0076-44F5-9D37-B27AA58AA0DE}" type="pres">
      <dgm:prSet presAssocID="{8B59C353-0BA7-47A7-99BA-DDD14863039A}" presName="parentText" presStyleLbl="node1" presStyleIdx="1" presStyleCnt="3" custScaleX="130311" custScaleY="43795" custLinFactNeighborX="15233" custLinFactNeighborY="-228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527B4-9159-4EE9-B1BA-75F1ECC4700D}" type="pres">
      <dgm:prSet presAssocID="{8B59C353-0BA7-47A7-99BA-DDD14863039A}" presName="negativeSpace" presStyleCnt="0"/>
      <dgm:spPr/>
    </dgm:pt>
    <dgm:pt modelId="{67A6F872-64DD-40BC-8FA0-0878E504227C}" type="pres">
      <dgm:prSet presAssocID="{8B59C353-0BA7-47A7-99BA-DDD14863039A}" presName="childText" presStyleLbl="conFgAcc1" presStyleIdx="1" presStyleCnt="3" custScaleY="47608" custLinFactNeighborX="-840" custLinFactNeighborY="5983">
        <dgm:presLayoutVars>
          <dgm:bulletEnabled val="1"/>
        </dgm:presLayoutVars>
      </dgm:prSet>
      <dgm:spPr/>
    </dgm:pt>
    <dgm:pt modelId="{E0C9F2BE-DCA5-47EF-80B3-D389AD6F46A5}" type="pres">
      <dgm:prSet presAssocID="{A0D8BFD9-10A4-4AE6-95C1-D4D68038FB41}" presName="spaceBetweenRectangles" presStyleCnt="0"/>
      <dgm:spPr/>
    </dgm:pt>
    <dgm:pt modelId="{50AB57EE-79D4-47D8-986A-B338B19A2C14}" type="pres">
      <dgm:prSet presAssocID="{FA2DED86-CA2A-47C6-BB83-AF0F83786A16}" presName="parentLin" presStyleCnt="0"/>
      <dgm:spPr/>
    </dgm:pt>
    <dgm:pt modelId="{8D177400-AE19-4888-A074-23B7CCD916B6}" type="pres">
      <dgm:prSet presAssocID="{FA2DED86-CA2A-47C6-BB83-AF0F83786A1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4C88C5A-9CEF-45CC-8B83-1A251FF48AAF}" type="pres">
      <dgm:prSet presAssocID="{FA2DED86-CA2A-47C6-BB83-AF0F83786A16}" presName="parentText" presStyleLbl="node1" presStyleIdx="2" presStyleCnt="3" custScaleX="88070" custScaleY="44318" custLinFactX="22660" custLinFactNeighborX="100000" custLinFactNeighborY="119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E6C40-35DB-4347-8868-2B98FBA48814}" type="pres">
      <dgm:prSet presAssocID="{FA2DED86-CA2A-47C6-BB83-AF0F83786A16}" presName="negativeSpace" presStyleCnt="0"/>
      <dgm:spPr/>
    </dgm:pt>
    <dgm:pt modelId="{D9D563BB-0974-48FB-ACCF-98CF3BC51FD8}" type="pres">
      <dgm:prSet presAssocID="{FA2DED86-CA2A-47C6-BB83-AF0F83786A16}" presName="childText" presStyleLbl="conFgAcc1" presStyleIdx="2" presStyleCnt="3" custScaleY="49829" custLinFactNeighborX="2095" custLinFactNeighborY="68441">
        <dgm:presLayoutVars>
          <dgm:bulletEnabled val="1"/>
        </dgm:presLayoutVars>
      </dgm:prSet>
      <dgm:spPr/>
    </dgm:pt>
  </dgm:ptLst>
  <dgm:cxnLst>
    <dgm:cxn modelId="{F01BCFA6-1D1A-48DC-997F-620CDFC734D9}" type="presOf" srcId="{8B59C353-0BA7-47A7-99BA-DDD14863039A}" destId="{20ECADBB-0687-40BC-8EE8-41E3DFFA8D82}" srcOrd="0" destOrd="0" presId="urn:microsoft.com/office/officeart/2005/8/layout/list1"/>
    <dgm:cxn modelId="{F5633282-BF07-4DCB-8861-377C53B343F5}" type="presOf" srcId="{8B59C353-0BA7-47A7-99BA-DDD14863039A}" destId="{A326E596-0076-44F5-9D37-B27AA58AA0DE}" srcOrd="1" destOrd="0" presId="urn:microsoft.com/office/officeart/2005/8/layout/list1"/>
    <dgm:cxn modelId="{9750BE80-D911-41F9-8676-19C1BBB220A1}" srcId="{D96199EF-A088-4A84-8273-4C5EB87C7101}" destId="{FA2DED86-CA2A-47C6-BB83-AF0F83786A16}" srcOrd="2" destOrd="0" parTransId="{1199293B-453E-482A-A1F5-B5E453EEF1B1}" sibTransId="{5FBA8B40-EA2A-47A3-BC23-58B31BB954FD}"/>
    <dgm:cxn modelId="{F39DCDC3-161C-41CD-B35A-8F94F50C9339}" srcId="{D96199EF-A088-4A84-8273-4C5EB87C7101}" destId="{8B59C353-0BA7-47A7-99BA-DDD14863039A}" srcOrd="1" destOrd="0" parTransId="{6C52C424-C975-4936-9E51-359384996639}" sibTransId="{A0D8BFD9-10A4-4AE6-95C1-D4D68038FB41}"/>
    <dgm:cxn modelId="{46245BAF-40CE-4F86-AC0C-B5DE7CCF7C38}" type="presOf" srcId="{AC4B2F74-C4BE-4878-A3E0-DFB709FEE55A}" destId="{2FA8F498-4822-4F7C-9799-80FAE8975B91}" srcOrd="0" destOrd="0" presId="urn:microsoft.com/office/officeart/2005/8/layout/list1"/>
    <dgm:cxn modelId="{26BED630-EF3D-4D61-A968-9FFBF4A52D69}" type="presOf" srcId="{AC4B2F74-C4BE-4878-A3E0-DFB709FEE55A}" destId="{F17E5D21-395D-404B-A7EA-C05F930BB436}" srcOrd="1" destOrd="0" presId="urn:microsoft.com/office/officeart/2005/8/layout/list1"/>
    <dgm:cxn modelId="{DEC00919-9930-4945-ADDA-ABFD0F8AEA24}" srcId="{D96199EF-A088-4A84-8273-4C5EB87C7101}" destId="{AC4B2F74-C4BE-4878-A3E0-DFB709FEE55A}" srcOrd="0" destOrd="0" parTransId="{23D47549-D891-414E-8D9D-F35405BA4F15}" sibTransId="{D3C1FF34-BD7F-4C4A-AD9D-92178225417D}"/>
    <dgm:cxn modelId="{F1CD3572-B44F-4326-A874-73C513889622}" type="presOf" srcId="{FA2DED86-CA2A-47C6-BB83-AF0F83786A16}" destId="{54C88C5A-9CEF-45CC-8B83-1A251FF48AAF}" srcOrd="1" destOrd="0" presId="urn:microsoft.com/office/officeart/2005/8/layout/list1"/>
    <dgm:cxn modelId="{3147DBAD-7108-4789-AD34-EEA86A69AF5A}" type="presOf" srcId="{D96199EF-A088-4A84-8273-4C5EB87C7101}" destId="{A94AF517-01E0-488E-9B8D-04590A4FDED7}" srcOrd="0" destOrd="0" presId="urn:microsoft.com/office/officeart/2005/8/layout/list1"/>
    <dgm:cxn modelId="{696BA8CE-8145-4819-99AB-0FC92FBB735C}" type="presOf" srcId="{FA2DED86-CA2A-47C6-BB83-AF0F83786A16}" destId="{8D177400-AE19-4888-A074-23B7CCD916B6}" srcOrd="0" destOrd="0" presId="urn:microsoft.com/office/officeart/2005/8/layout/list1"/>
    <dgm:cxn modelId="{CCFC5304-C12A-450A-97EC-4AA44A36A51C}" type="presParOf" srcId="{A94AF517-01E0-488E-9B8D-04590A4FDED7}" destId="{4E364D06-0D9A-474E-8B99-8652F08C9E2D}" srcOrd="0" destOrd="0" presId="urn:microsoft.com/office/officeart/2005/8/layout/list1"/>
    <dgm:cxn modelId="{A2741E95-BE19-476D-B51C-7C36F8D4C010}" type="presParOf" srcId="{4E364D06-0D9A-474E-8B99-8652F08C9E2D}" destId="{2FA8F498-4822-4F7C-9799-80FAE8975B91}" srcOrd="0" destOrd="0" presId="urn:microsoft.com/office/officeart/2005/8/layout/list1"/>
    <dgm:cxn modelId="{4D529A09-05FB-4361-86A6-AC5D1430C6F9}" type="presParOf" srcId="{4E364D06-0D9A-474E-8B99-8652F08C9E2D}" destId="{F17E5D21-395D-404B-A7EA-C05F930BB436}" srcOrd="1" destOrd="0" presId="urn:microsoft.com/office/officeart/2005/8/layout/list1"/>
    <dgm:cxn modelId="{F6045A8C-C3B0-4EED-83EA-5C8D2A5BA9C0}" type="presParOf" srcId="{A94AF517-01E0-488E-9B8D-04590A4FDED7}" destId="{0A9F6CC2-F903-4D41-96BA-ACD3277855A9}" srcOrd="1" destOrd="0" presId="urn:microsoft.com/office/officeart/2005/8/layout/list1"/>
    <dgm:cxn modelId="{590AEFBA-D01E-4BEC-A787-18B75C6FCF1C}" type="presParOf" srcId="{A94AF517-01E0-488E-9B8D-04590A4FDED7}" destId="{B85AAB15-2BCF-4F3A-A29E-2700775B1603}" srcOrd="2" destOrd="0" presId="urn:microsoft.com/office/officeart/2005/8/layout/list1"/>
    <dgm:cxn modelId="{74097491-0D11-43C5-A288-CEDDD9517754}" type="presParOf" srcId="{A94AF517-01E0-488E-9B8D-04590A4FDED7}" destId="{370F3318-95C4-417F-B85F-DD8B74A561E2}" srcOrd="3" destOrd="0" presId="urn:microsoft.com/office/officeart/2005/8/layout/list1"/>
    <dgm:cxn modelId="{3E8B9A86-9F82-4AFE-BD35-F3900EE13A19}" type="presParOf" srcId="{A94AF517-01E0-488E-9B8D-04590A4FDED7}" destId="{5A299B79-D495-4554-A3CB-8B6EDC6CD3F8}" srcOrd="4" destOrd="0" presId="urn:microsoft.com/office/officeart/2005/8/layout/list1"/>
    <dgm:cxn modelId="{60CB1305-D040-46F6-A6DA-D8FE264657AE}" type="presParOf" srcId="{5A299B79-D495-4554-A3CB-8B6EDC6CD3F8}" destId="{20ECADBB-0687-40BC-8EE8-41E3DFFA8D82}" srcOrd="0" destOrd="0" presId="urn:microsoft.com/office/officeart/2005/8/layout/list1"/>
    <dgm:cxn modelId="{A810AE1C-DDA3-4955-8E1F-3D8837150DF5}" type="presParOf" srcId="{5A299B79-D495-4554-A3CB-8B6EDC6CD3F8}" destId="{A326E596-0076-44F5-9D37-B27AA58AA0DE}" srcOrd="1" destOrd="0" presId="urn:microsoft.com/office/officeart/2005/8/layout/list1"/>
    <dgm:cxn modelId="{F721772A-F73D-4083-85DB-E0F9EA6C1A74}" type="presParOf" srcId="{A94AF517-01E0-488E-9B8D-04590A4FDED7}" destId="{414527B4-9159-4EE9-B1BA-75F1ECC4700D}" srcOrd="5" destOrd="0" presId="urn:microsoft.com/office/officeart/2005/8/layout/list1"/>
    <dgm:cxn modelId="{AC1C1A70-90E7-4863-B5C2-61811A22D4B4}" type="presParOf" srcId="{A94AF517-01E0-488E-9B8D-04590A4FDED7}" destId="{67A6F872-64DD-40BC-8FA0-0878E504227C}" srcOrd="6" destOrd="0" presId="urn:microsoft.com/office/officeart/2005/8/layout/list1"/>
    <dgm:cxn modelId="{7350CEC7-B441-4ABF-9376-A25718412AB0}" type="presParOf" srcId="{A94AF517-01E0-488E-9B8D-04590A4FDED7}" destId="{E0C9F2BE-DCA5-47EF-80B3-D389AD6F46A5}" srcOrd="7" destOrd="0" presId="urn:microsoft.com/office/officeart/2005/8/layout/list1"/>
    <dgm:cxn modelId="{A229F137-59DE-4132-B377-3205F06F265A}" type="presParOf" srcId="{A94AF517-01E0-488E-9B8D-04590A4FDED7}" destId="{50AB57EE-79D4-47D8-986A-B338B19A2C14}" srcOrd="8" destOrd="0" presId="urn:microsoft.com/office/officeart/2005/8/layout/list1"/>
    <dgm:cxn modelId="{64925BBA-9702-4E25-9307-FF495669C3D6}" type="presParOf" srcId="{50AB57EE-79D4-47D8-986A-B338B19A2C14}" destId="{8D177400-AE19-4888-A074-23B7CCD916B6}" srcOrd="0" destOrd="0" presId="urn:microsoft.com/office/officeart/2005/8/layout/list1"/>
    <dgm:cxn modelId="{C0303D19-20F2-4737-862C-26F30A68EEF3}" type="presParOf" srcId="{50AB57EE-79D4-47D8-986A-B338B19A2C14}" destId="{54C88C5A-9CEF-45CC-8B83-1A251FF48AAF}" srcOrd="1" destOrd="0" presId="urn:microsoft.com/office/officeart/2005/8/layout/list1"/>
    <dgm:cxn modelId="{1F9B51E9-7727-44D7-A756-AC13CAEC8734}" type="presParOf" srcId="{A94AF517-01E0-488E-9B8D-04590A4FDED7}" destId="{1A7E6C40-35DB-4347-8868-2B98FBA48814}" srcOrd="9" destOrd="0" presId="urn:microsoft.com/office/officeart/2005/8/layout/list1"/>
    <dgm:cxn modelId="{DD1C1FD2-C716-4E67-AC6F-37EE45A5086D}" type="presParOf" srcId="{A94AF517-01E0-488E-9B8D-04590A4FDED7}" destId="{D9D563BB-0974-48FB-ACCF-98CF3BC51F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8B9CC1-61E4-4914-A2DD-33B565713CB3}" type="doc">
      <dgm:prSet loTypeId="urn:microsoft.com/office/officeart/2005/8/layout/target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59E2E1F-C83D-4F16-ADB4-9CB608C076FC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одного из самых насущных аспектов педагогического процесса – развитие творческих и познавательных способностей детей;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BE605EDA-0182-4863-81A8-3F30F1693E5D}" type="sibTrans" cxnId="{AE245BB9-6CBC-4F41-8C01-312B071786D3}">
      <dgm:prSet/>
      <dgm:spPr/>
      <dgm:t>
        <a:bodyPr/>
        <a:lstStyle/>
        <a:p>
          <a:endParaRPr lang="ru-RU"/>
        </a:p>
      </dgm:t>
    </dgm:pt>
    <dgm:pt modelId="{5E1C75E4-27D8-4230-A167-1A954FC3CB35}" type="parTrans" cxnId="{AE245BB9-6CBC-4F41-8C01-312B071786D3}">
      <dgm:prSet/>
      <dgm:spPr/>
      <dgm:t>
        <a:bodyPr/>
        <a:lstStyle/>
        <a:p>
          <a:endParaRPr lang="ru-RU"/>
        </a:p>
      </dgm:t>
    </dgm:pt>
    <dgm:pt modelId="{2B5CE049-D663-427F-B673-ADEC61D7AF14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принципов индивидуализации и дифференциации воспитания и обучения; </a:t>
          </a:r>
        </a:p>
      </dgm:t>
    </dgm:pt>
    <dgm:pt modelId="{1F2537DA-7BFB-4119-83EB-4A57927F07E4}" type="parTrans" cxnId="{12C374F0-AE14-47CD-8871-EA2EF9F86D30}">
      <dgm:prSet/>
      <dgm:spPr/>
      <dgm:t>
        <a:bodyPr/>
        <a:lstStyle/>
        <a:p>
          <a:endParaRPr lang="ru-RU"/>
        </a:p>
      </dgm:t>
    </dgm:pt>
    <dgm:pt modelId="{74BE232C-00F9-4D09-8081-B6A32AE40664}" type="sibTrans" cxnId="{12C374F0-AE14-47CD-8871-EA2EF9F86D30}">
      <dgm:prSet/>
      <dgm:spPr/>
      <dgm:t>
        <a:bodyPr/>
        <a:lstStyle/>
        <a:p>
          <a:endParaRPr lang="ru-RU"/>
        </a:p>
      </dgm:t>
    </dgm:pt>
    <dgm:pt modelId="{6E0FC530-F167-4740-B818-E2E3C4AACAD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just"/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рассмотрение вопросов нравственности и гуманизма, что особенно необходимо на фоне современной глобализации и ухудшения общей экологической обстановки, включая мир живой природы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2F3EFCD-DF38-4A5C-BFD7-E22BF0ABC5BB}" type="parTrans" cxnId="{678ADE0F-6A5F-467E-B5C4-24060167FCF6}">
      <dgm:prSet/>
      <dgm:spPr/>
      <dgm:t>
        <a:bodyPr/>
        <a:lstStyle/>
        <a:p>
          <a:endParaRPr lang="ru-RU"/>
        </a:p>
      </dgm:t>
    </dgm:pt>
    <dgm:pt modelId="{42AE25AC-CEC3-4E8D-8F8D-278E8A20CA89}" type="sibTrans" cxnId="{678ADE0F-6A5F-467E-B5C4-24060167FCF6}">
      <dgm:prSet/>
      <dgm:spPr/>
      <dgm:t>
        <a:bodyPr/>
        <a:lstStyle/>
        <a:p>
          <a:endParaRPr lang="ru-RU"/>
        </a:p>
      </dgm:t>
    </dgm:pt>
    <dgm:pt modelId="{C8A57109-5C2C-4ADF-BCE0-EBADD7A56B36}" type="pres">
      <dgm:prSet presAssocID="{548B9CC1-61E4-4914-A2DD-33B565713CB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5EE718-943E-46D4-BE44-EBADB25CA5E3}" type="pres">
      <dgm:prSet presAssocID="{A59E2E1F-C83D-4F16-ADB4-9CB608C076FC}" presName="circle1" presStyleLbl="node1" presStyleIdx="0" presStyleCnt="3"/>
      <dgm:spPr/>
    </dgm:pt>
    <dgm:pt modelId="{1F0F4595-3500-40EF-A315-C5AC235BD332}" type="pres">
      <dgm:prSet presAssocID="{A59E2E1F-C83D-4F16-ADB4-9CB608C076FC}" presName="space" presStyleCnt="0"/>
      <dgm:spPr/>
    </dgm:pt>
    <dgm:pt modelId="{9810E481-1425-4BDE-9070-8A72CBFFC50D}" type="pres">
      <dgm:prSet presAssocID="{A59E2E1F-C83D-4F16-ADB4-9CB608C076FC}" presName="rect1" presStyleLbl="alignAcc1" presStyleIdx="0" presStyleCnt="3"/>
      <dgm:spPr/>
      <dgm:t>
        <a:bodyPr/>
        <a:lstStyle/>
        <a:p>
          <a:endParaRPr lang="ru-RU"/>
        </a:p>
      </dgm:t>
    </dgm:pt>
    <dgm:pt modelId="{35150DC7-1C76-4DE0-AA09-469FC38F5097}" type="pres">
      <dgm:prSet presAssocID="{2B5CE049-D663-427F-B673-ADEC61D7AF14}" presName="vertSpace2" presStyleLbl="node1" presStyleIdx="0" presStyleCnt="3"/>
      <dgm:spPr/>
    </dgm:pt>
    <dgm:pt modelId="{4A0B72F3-E82E-4277-9D4C-36B1A6A09C1D}" type="pres">
      <dgm:prSet presAssocID="{2B5CE049-D663-427F-B673-ADEC61D7AF14}" presName="circle2" presStyleLbl="node1" presStyleIdx="1" presStyleCnt="3"/>
      <dgm:spPr/>
    </dgm:pt>
    <dgm:pt modelId="{98BD5088-BEE3-49F6-B595-B964D10B2F67}" type="pres">
      <dgm:prSet presAssocID="{2B5CE049-D663-427F-B673-ADEC61D7AF14}" presName="rect2" presStyleLbl="alignAcc1" presStyleIdx="1" presStyleCnt="3"/>
      <dgm:spPr/>
      <dgm:t>
        <a:bodyPr/>
        <a:lstStyle/>
        <a:p>
          <a:endParaRPr lang="ru-RU"/>
        </a:p>
      </dgm:t>
    </dgm:pt>
    <dgm:pt modelId="{40840138-EAE2-4808-8E9C-FEEB4CB47D42}" type="pres">
      <dgm:prSet presAssocID="{6E0FC530-F167-4740-B818-E2E3C4AACADD}" presName="vertSpace3" presStyleLbl="node1" presStyleIdx="1" presStyleCnt="3"/>
      <dgm:spPr/>
    </dgm:pt>
    <dgm:pt modelId="{C78996CF-48FC-4FE5-8103-CC678B6F8703}" type="pres">
      <dgm:prSet presAssocID="{6E0FC530-F167-4740-B818-E2E3C4AACADD}" presName="circle3" presStyleLbl="node1" presStyleIdx="2" presStyleCnt="3"/>
      <dgm:spPr/>
    </dgm:pt>
    <dgm:pt modelId="{84B7E676-0399-4345-B274-42CAB5CEABE4}" type="pres">
      <dgm:prSet presAssocID="{6E0FC530-F167-4740-B818-E2E3C4AACADD}" presName="rect3" presStyleLbl="alignAcc1" presStyleIdx="2" presStyleCnt="3"/>
      <dgm:spPr/>
      <dgm:t>
        <a:bodyPr/>
        <a:lstStyle/>
        <a:p>
          <a:endParaRPr lang="ru-RU"/>
        </a:p>
      </dgm:t>
    </dgm:pt>
    <dgm:pt modelId="{D73B330E-C5C6-4656-827B-C4800B21775B}" type="pres">
      <dgm:prSet presAssocID="{A59E2E1F-C83D-4F16-ADB4-9CB608C076F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6B81F-1F4A-469E-A9FD-E176A0C274D6}" type="pres">
      <dgm:prSet presAssocID="{2B5CE049-D663-427F-B673-ADEC61D7AF14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FEB00-6C4F-42FE-B596-EEA71160F13D}" type="pres">
      <dgm:prSet presAssocID="{6E0FC530-F167-4740-B818-E2E3C4AACADD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A8EC75-A232-453E-98A4-C1B9F0440109}" type="presOf" srcId="{2B5CE049-D663-427F-B673-ADEC61D7AF14}" destId="{8736B81F-1F4A-469E-A9FD-E176A0C274D6}" srcOrd="1" destOrd="0" presId="urn:microsoft.com/office/officeart/2005/8/layout/target3"/>
    <dgm:cxn modelId="{7B9464F0-C614-4B33-B0C9-BBAD21C47139}" type="presOf" srcId="{548B9CC1-61E4-4914-A2DD-33B565713CB3}" destId="{C8A57109-5C2C-4ADF-BCE0-EBADD7A56B36}" srcOrd="0" destOrd="0" presId="urn:microsoft.com/office/officeart/2005/8/layout/target3"/>
    <dgm:cxn modelId="{678ADE0F-6A5F-467E-B5C4-24060167FCF6}" srcId="{548B9CC1-61E4-4914-A2DD-33B565713CB3}" destId="{6E0FC530-F167-4740-B818-E2E3C4AACADD}" srcOrd="2" destOrd="0" parTransId="{A2F3EFCD-DF38-4A5C-BFD7-E22BF0ABC5BB}" sibTransId="{42AE25AC-CEC3-4E8D-8F8D-278E8A20CA89}"/>
    <dgm:cxn modelId="{00ED54C4-409E-4198-85D1-9E8257F11FB4}" type="presOf" srcId="{2B5CE049-D663-427F-B673-ADEC61D7AF14}" destId="{98BD5088-BEE3-49F6-B595-B964D10B2F67}" srcOrd="0" destOrd="0" presId="urn:microsoft.com/office/officeart/2005/8/layout/target3"/>
    <dgm:cxn modelId="{AE245BB9-6CBC-4F41-8C01-312B071786D3}" srcId="{548B9CC1-61E4-4914-A2DD-33B565713CB3}" destId="{A59E2E1F-C83D-4F16-ADB4-9CB608C076FC}" srcOrd="0" destOrd="0" parTransId="{5E1C75E4-27D8-4230-A167-1A954FC3CB35}" sibTransId="{BE605EDA-0182-4863-81A8-3F30F1693E5D}"/>
    <dgm:cxn modelId="{29E5A544-020A-46DF-AAD7-048CB990D6F4}" type="presOf" srcId="{A59E2E1F-C83D-4F16-ADB4-9CB608C076FC}" destId="{9810E481-1425-4BDE-9070-8A72CBFFC50D}" srcOrd="0" destOrd="0" presId="urn:microsoft.com/office/officeart/2005/8/layout/target3"/>
    <dgm:cxn modelId="{12C374F0-AE14-47CD-8871-EA2EF9F86D30}" srcId="{548B9CC1-61E4-4914-A2DD-33B565713CB3}" destId="{2B5CE049-D663-427F-B673-ADEC61D7AF14}" srcOrd="1" destOrd="0" parTransId="{1F2537DA-7BFB-4119-83EB-4A57927F07E4}" sibTransId="{74BE232C-00F9-4D09-8081-B6A32AE40664}"/>
    <dgm:cxn modelId="{F8BA9F69-1275-4FFD-8E93-64499F42E821}" type="presOf" srcId="{6E0FC530-F167-4740-B818-E2E3C4AACADD}" destId="{CD7FEB00-6C4F-42FE-B596-EEA71160F13D}" srcOrd="1" destOrd="0" presId="urn:microsoft.com/office/officeart/2005/8/layout/target3"/>
    <dgm:cxn modelId="{2494E671-E9D8-404B-8A75-8E4432544701}" type="presOf" srcId="{6E0FC530-F167-4740-B818-E2E3C4AACADD}" destId="{84B7E676-0399-4345-B274-42CAB5CEABE4}" srcOrd="0" destOrd="0" presId="urn:microsoft.com/office/officeart/2005/8/layout/target3"/>
    <dgm:cxn modelId="{A72B60DF-DB22-4C33-8381-78D266607BA2}" type="presOf" srcId="{A59E2E1F-C83D-4F16-ADB4-9CB608C076FC}" destId="{D73B330E-C5C6-4656-827B-C4800B21775B}" srcOrd="1" destOrd="0" presId="urn:microsoft.com/office/officeart/2005/8/layout/target3"/>
    <dgm:cxn modelId="{00F552D9-F578-4E98-8FEA-8C54311566C7}" type="presParOf" srcId="{C8A57109-5C2C-4ADF-BCE0-EBADD7A56B36}" destId="{885EE718-943E-46D4-BE44-EBADB25CA5E3}" srcOrd="0" destOrd="0" presId="urn:microsoft.com/office/officeart/2005/8/layout/target3"/>
    <dgm:cxn modelId="{88DBA07D-CA27-44BE-9AFC-B1DB6559B4AF}" type="presParOf" srcId="{C8A57109-5C2C-4ADF-BCE0-EBADD7A56B36}" destId="{1F0F4595-3500-40EF-A315-C5AC235BD332}" srcOrd="1" destOrd="0" presId="urn:microsoft.com/office/officeart/2005/8/layout/target3"/>
    <dgm:cxn modelId="{554C0CC8-CB34-4B31-8526-E32F9023E5E3}" type="presParOf" srcId="{C8A57109-5C2C-4ADF-BCE0-EBADD7A56B36}" destId="{9810E481-1425-4BDE-9070-8A72CBFFC50D}" srcOrd="2" destOrd="0" presId="urn:microsoft.com/office/officeart/2005/8/layout/target3"/>
    <dgm:cxn modelId="{EA63762D-8730-442E-AF41-11ADDE2D7317}" type="presParOf" srcId="{C8A57109-5C2C-4ADF-BCE0-EBADD7A56B36}" destId="{35150DC7-1C76-4DE0-AA09-469FC38F5097}" srcOrd="3" destOrd="0" presId="urn:microsoft.com/office/officeart/2005/8/layout/target3"/>
    <dgm:cxn modelId="{2B312B23-2A95-4DC0-9C7D-0F0458E2CB09}" type="presParOf" srcId="{C8A57109-5C2C-4ADF-BCE0-EBADD7A56B36}" destId="{4A0B72F3-E82E-4277-9D4C-36B1A6A09C1D}" srcOrd="4" destOrd="0" presId="urn:microsoft.com/office/officeart/2005/8/layout/target3"/>
    <dgm:cxn modelId="{83E42DC9-6F1D-4604-802C-FBA6DAE2CD89}" type="presParOf" srcId="{C8A57109-5C2C-4ADF-BCE0-EBADD7A56B36}" destId="{98BD5088-BEE3-49F6-B595-B964D10B2F67}" srcOrd="5" destOrd="0" presId="urn:microsoft.com/office/officeart/2005/8/layout/target3"/>
    <dgm:cxn modelId="{BAFAF1CD-FE7E-439C-91E7-E4E2D7BB4FF5}" type="presParOf" srcId="{C8A57109-5C2C-4ADF-BCE0-EBADD7A56B36}" destId="{40840138-EAE2-4808-8E9C-FEEB4CB47D42}" srcOrd="6" destOrd="0" presId="urn:microsoft.com/office/officeart/2005/8/layout/target3"/>
    <dgm:cxn modelId="{397A618A-C12B-4315-B6E2-BB050240D764}" type="presParOf" srcId="{C8A57109-5C2C-4ADF-BCE0-EBADD7A56B36}" destId="{C78996CF-48FC-4FE5-8103-CC678B6F8703}" srcOrd="7" destOrd="0" presId="urn:microsoft.com/office/officeart/2005/8/layout/target3"/>
    <dgm:cxn modelId="{3BFEF5A1-77C7-468F-B299-7EEB18F9F87B}" type="presParOf" srcId="{C8A57109-5C2C-4ADF-BCE0-EBADD7A56B36}" destId="{84B7E676-0399-4345-B274-42CAB5CEABE4}" srcOrd="8" destOrd="0" presId="urn:microsoft.com/office/officeart/2005/8/layout/target3"/>
    <dgm:cxn modelId="{A017D774-5641-4A0C-8382-ADF719CB5CB0}" type="presParOf" srcId="{C8A57109-5C2C-4ADF-BCE0-EBADD7A56B36}" destId="{D73B330E-C5C6-4656-827B-C4800B21775B}" srcOrd="9" destOrd="0" presId="urn:microsoft.com/office/officeart/2005/8/layout/target3"/>
    <dgm:cxn modelId="{1FFCB453-A002-40BB-92E1-7F2D1CDF915A}" type="presParOf" srcId="{C8A57109-5C2C-4ADF-BCE0-EBADD7A56B36}" destId="{8736B81F-1F4A-469E-A9FD-E176A0C274D6}" srcOrd="10" destOrd="0" presId="urn:microsoft.com/office/officeart/2005/8/layout/target3"/>
    <dgm:cxn modelId="{30BA6964-40F0-4579-9DB4-166B28709C60}" type="presParOf" srcId="{C8A57109-5C2C-4ADF-BCE0-EBADD7A56B36}" destId="{CD7FEB00-6C4F-42FE-B596-EEA71160F13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1E4B5F-E28C-43B1-82AF-0ABBCD98C019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3A10DCA-62FE-4DB7-A581-2F4085DA3282}">
      <dgm:prSet phldrT="[Текст]" custT="1"/>
      <dgm:spPr/>
      <dgm:t>
        <a:bodyPr/>
        <a:lstStyle/>
        <a:p>
          <a:pPr algn="just"/>
          <a:r>
            <a:rPr lang="ru-RU" sz="2200" b="0" dirty="0" smtClean="0">
              <a:solidFill>
                <a:srgbClr val="0F3D09"/>
              </a:solidFill>
              <a:effectLst/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научить детей экологически целесообразному образу жизни</a:t>
          </a:r>
          <a:r>
            <a:rPr lang="ru-RU" sz="22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;</a:t>
          </a:r>
          <a:endParaRPr lang="ru-RU" sz="2200" b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FC1299E-9F82-4487-9E5D-A43D9E5EA294}" type="parTrans" cxnId="{512D87AA-8A58-4E3F-B281-7A62EC647086}">
      <dgm:prSet/>
      <dgm:spPr/>
      <dgm:t>
        <a:bodyPr/>
        <a:lstStyle/>
        <a:p>
          <a:endParaRPr lang="ru-RU"/>
        </a:p>
      </dgm:t>
    </dgm:pt>
    <dgm:pt modelId="{714ED31A-74DF-4055-BB41-EF8E2FBF2BA8}" type="sibTrans" cxnId="{512D87AA-8A58-4E3F-B281-7A62EC647086}">
      <dgm:prSet/>
      <dgm:spPr/>
      <dgm:t>
        <a:bodyPr/>
        <a:lstStyle/>
        <a:p>
          <a:endParaRPr lang="ru-RU"/>
        </a:p>
      </dgm:t>
    </dgm:pt>
    <dgm:pt modelId="{294AAC5F-4173-4C5D-A82D-3DD4DE9EF91E}">
      <dgm:prSet phldrT="[Текст]" custT="1"/>
      <dgm:spPr/>
      <dgm:t>
        <a:bodyPr/>
        <a:lstStyle/>
        <a:p>
          <a:pPr algn="just"/>
          <a:r>
            <a:rPr lang="ru-RU" sz="2200" b="0" dirty="0" smtClean="0">
              <a:solidFill>
                <a:srgbClr val="0F3D09"/>
              </a:solidFill>
              <a:effectLst/>
              <a:latin typeface="Times New Roman" pitchFamily="18" charset="0"/>
              <a:cs typeface="Times New Roman" pitchFamily="18" charset="0"/>
            </a:rPr>
            <a:t> - формировать у дошкольников элементарные представления об экосистеме родного края;</a:t>
          </a:r>
          <a:endParaRPr lang="ru-RU" sz="2200" b="0" dirty="0">
            <a:solidFill>
              <a:srgbClr val="0F3D09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3F6E886-6C6D-4374-9A32-4BAEDF3B5E96}" type="parTrans" cxnId="{724DDA52-5220-437B-8C08-15BCD4165CCB}">
      <dgm:prSet/>
      <dgm:spPr/>
      <dgm:t>
        <a:bodyPr/>
        <a:lstStyle/>
        <a:p>
          <a:endParaRPr lang="ru-RU"/>
        </a:p>
      </dgm:t>
    </dgm:pt>
    <dgm:pt modelId="{543DC110-D285-4968-9EAB-A49A3470E1CE}" type="sibTrans" cxnId="{724DDA52-5220-437B-8C08-15BCD4165CCB}">
      <dgm:prSet/>
      <dgm:spPr/>
      <dgm:t>
        <a:bodyPr/>
        <a:lstStyle/>
        <a:p>
          <a:endParaRPr lang="ru-RU"/>
        </a:p>
      </dgm:t>
    </dgm:pt>
    <dgm:pt modelId="{91FBFEE7-53F2-48CB-9FC8-B103E4665D01}">
      <dgm:prSet phldrT="[Текст]" custT="1"/>
      <dgm:spPr/>
      <dgm:t>
        <a:bodyPr/>
        <a:lstStyle/>
        <a:p>
          <a:pPr algn="just"/>
          <a:r>
            <a:rPr lang="ru-RU" sz="2200" b="0" dirty="0" smtClean="0">
              <a:solidFill>
                <a:srgbClr val="0F3D09"/>
              </a:solidFill>
              <a:effectLst/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выявления пользы и вреда  флоры и фауны экосистемы в ходе наблюдений и бесед. Исследовать функциональные особенности  систем. </a:t>
          </a:r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способствовать формированию интереса к памятникам природы ,</a:t>
          </a:r>
          <a:endParaRPr lang="ru-RU" sz="2200" b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5885324-E83C-4BF9-81A1-4052E64B32F9}" type="parTrans" cxnId="{587D9F31-D5A0-496F-A291-E09254992BD0}">
      <dgm:prSet/>
      <dgm:spPr/>
      <dgm:t>
        <a:bodyPr/>
        <a:lstStyle/>
        <a:p>
          <a:endParaRPr lang="ru-RU"/>
        </a:p>
      </dgm:t>
    </dgm:pt>
    <dgm:pt modelId="{AAAA019D-FF7C-4E97-B2AE-EB346C5F7473}" type="sibTrans" cxnId="{587D9F31-D5A0-496F-A291-E09254992BD0}">
      <dgm:prSet/>
      <dgm:spPr/>
      <dgm:t>
        <a:bodyPr/>
        <a:lstStyle/>
        <a:p>
          <a:endParaRPr lang="ru-RU"/>
        </a:p>
      </dgm:t>
    </dgm:pt>
    <dgm:pt modelId="{A0E0DD66-BB06-4F04-918B-577F23996EFB}">
      <dgm:prSet phldrT="[Текст]" custT="1"/>
      <dgm:spPr/>
      <dgm:t>
        <a:bodyPr/>
        <a:lstStyle/>
        <a:p>
          <a:pPr algn="just"/>
          <a:r>
            <a:rPr lang="ru-RU" sz="22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другим природным объектам, доступным экологическим акциям, желанию беречь и охранять уникальность, расположенного в черте нашего города,  солевого источника</a:t>
          </a:r>
          <a:r>
            <a:rPr lang="ru-RU" sz="22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;</a:t>
          </a:r>
          <a:endParaRPr lang="ru-RU" sz="2200" b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F743E7C-6614-44BB-9DCC-8757EA082BBD}" type="parTrans" cxnId="{37D84063-0128-463C-8F44-D58D57536B9F}">
      <dgm:prSet/>
      <dgm:spPr/>
      <dgm:t>
        <a:bodyPr/>
        <a:lstStyle/>
        <a:p>
          <a:endParaRPr lang="ru-RU"/>
        </a:p>
      </dgm:t>
    </dgm:pt>
    <dgm:pt modelId="{5EB4C820-67EA-4BC8-856C-8DA73C51B3F9}" type="sibTrans" cxnId="{37D84063-0128-463C-8F44-D58D57536B9F}">
      <dgm:prSet/>
      <dgm:spPr/>
      <dgm:t>
        <a:bodyPr/>
        <a:lstStyle/>
        <a:p>
          <a:endParaRPr lang="ru-RU"/>
        </a:p>
      </dgm:t>
    </dgm:pt>
    <dgm:pt modelId="{5DC0ACDE-EE11-484F-AFDD-37C525B3D220}" type="pres">
      <dgm:prSet presAssocID="{001E4B5F-E28C-43B1-82AF-0ABBCD98C0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8FF0F1-8992-4026-89C3-CBF1A036AD01}" type="pres">
      <dgm:prSet presAssocID="{83A10DCA-62FE-4DB7-A581-2F4085DA3282}" presName="parentLin" presStyleCnt="0"/>
      <dgm:spPr/>
    </dgm:pt>
    <dgm:pt modelId="{57D3D80C-211F-48BB-8189-D426198F566B}" type="pres">
      <dgm:prSet presAssocID="{83A10DCA-62FE-4DB7-A581-2F4085DA328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6D8D9C7-A7E2-4E67-8742-6ABF3DD57160}" type="pres">
      <dgm:prSet presAssocID="{83A10DCA-62FE-4DB7-A581-2F4085DA3282}" presName="parentText" presStyleLbl="node1" presStyleIdx="0" presStyleCnt="4" custScaleX="142857" custLinFactNeighborX="-24982" custLinFactNeighborY="80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9E4AE-AC30-4A8F-BB54-23D9F7867444}" type="pres">
      <dgm:prSet presAssocID="{83A10DCA-62FE-4DB7-A581-2F4085DA3282}" presName="negativeSpace" presStyleCnt="0"/>
      <dgm:spPr/>
    </dgm:pt>
    <dgm:pt modelId="{19760D6A-F184-44AA-9898-8D995E7E8AB2}" type="pres">
      <dgm:prSet presAssocID="{83A10DCA-62FE-4DB7-A581-2F4085DA3282}" presName="childText" presStyleLbl="conFgAcc1" presStyleIdx="0" presStyleCnt="4" custScaleY="73602">
        <dgm:presLayoutVars>
          <dgm:bulletEnabled val="1"/>
        </dgm:presLayoutVars>
      </dgm:prSet>
      <dgm:spPr/>
    </dgm:pt>
    <dgm:pt modelId="{399BE45C-ED58-4DC0-B1A1-3FF865EE3ED1}" type="pres">
      <dgm:prSet presAssocID="{714ED31A-74DF-4055-BB41-EF8E2FBF2BA8}" presName="spaceBetweenRectangles" presStyleCnt="0"/>
      <dgm:spPr/>
    </dgm:pt>
    <dgm:pt modelId="{309E54EE-AC77-4CDD-A357-3EA36D066F79}" type="pres">
      <dgm:prSet presAssocID="{294AAC5F-4173-4C5D-A82D-3DD4DE9EF91E}" presName="parentLin" presStyleCnt="0"/>
      <dgm:spPr/>
    </dgm:pt>
    <dgm:pt modelId="{88F62EB9-F36E-40CD-A7CD-A15C3ECDA303}" type="pres">
      <dgm:prSet presAssocID="{294AAC5F-4173-4C5D-A82D-3DD4DE9EF91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E141E99-802A-4112-9E59-2C2465382C79}" type="pres">
      <dgm:prSet presAssocID="{294AAC5F-4173-4C5D-A82D-3DD4DE9EF91E}" presName="parentText" presStyleLbl="node1" presStyleIdx="1" presStyleCnt="4" custScaleX="140816" custScaleY="118875" custLinFactNeighborX="-27268" custLinFactNeighborY="-59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B6ABE-94B2-4D40-8527-A3D870656C2C}" type="pres">
      <dgm:prSet presAssocID="{294AAC5F-4173-4C5D-A82D-3DD4DE9EF91E}" presName="negativeSpace" presStyleCnt="0"/>
      <dgm:spPr/>
    </dgm:pt>
    <dgm:pt modelId="{54F0D1E3-1245-478D-B878-CC3EC1101336}" type="pres">
      <dgm:prSet presAssocID="{294AAC5F-4173-4C5D-A82D-3DD4DE9EF91E}" presName="childText" presStyleLbl="conFgAcc1" presStyleIdx="1" presStyleCnt="4" custScaleY="50359" custLinFactNeighborX="893" custLinFactNeighborY="-905">
        <dgm:presLayoutVars>
          <dgm:bulletEnabled val="1"/>
        </dgm:presLayoutVars>
      </dgm:prSet>
      <dgm:spPr/>
    </dgm:pt>
    <dgm:pt modelId="{EC95B3DC-FAA0-4CC2-AB07-61ED8003B04D}" type="pres">
      <dgm:prSet presAssocID="{543DC110-D285-4968-9EAB-A49A3470E1CE}" presName="spaceBetweenRectangles" presStyleCnt="0"/>
      <dgm:spPr/>
    </dgm:pt>
    <dgm:pt modelId="{670B6FF7-948E-4BEF-9395-E9945122D317}" type="pres">
      <dgm:prSet presAssocID="{91FBFEE7-53F2-48CB-9FC8-B103E4665D01}" presName="parentLin" presStyleCnt="0"/>
      <dgm:spPr/>
    </dgm:pt>
    <dgm:pt modelId="{073A2551-61A5-466F-A753-671EBA9AF380}" type="pres">
      <dgm:prSet presAssocID="{91FBFEE7-53F2-48CB-9FC8-B103E4665D0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CC70A7A-6C96-4F7F-B0C4-722AC357DF11}" type="pres">
      <dgm:prSet presAssocID="{91FBFEE7-53F2-48CB-9FC8-B103E4665D01}" presName="parentText" presStyleLbl="node1" presStyleIdx="2" presStyleCnt="4" custScaleX="142857" custScaleY="170823" custLinFactNeighborX="-44723" custLinFactNeighborY="24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CF1B0-0B37-45BC-AA33-E059467EA8DE}" type="pres">
      <dgm:prSet presAssocID="{91FBFEE7-53F2-48CB-9FC8-B103E4665D01}" presName="negativeSpace" presStyleCnt="0"/>
      <dgm:spPr/>
    </dgm:pt>
    <dgm:pt modelId="{2064CAF2-8344-4816-B0B3-3E17B25C645D}" type="pres">
      <dgm:prSet presAssocID="{91FBFEE7-53F2-48CB-9FC8-B103E4665D01}" presName="childText" presStyleLbl="conFgAcc1" presStyleIdx="2" presStyleCnt="4" custScaleY="73870" custLinFactNeighborY="-74161">
        <dgm:presLayoutVars>
          <dgm:bulletEnabled val="1"/>
        </dgm:presLayoutVars>
      </dgm:prSet>
      <dgm:spPr/>
    </dgm:pt>
    <dgm:pt modelId="{4002E242-A8A3-44D2-9412-4915ADC52596}" type="pres">
      <dgm:prSet presAssocID="{AAAA019D-FF7C-4E97-B2AE-EB346C5F7473}" presName="spaceBetweenRectangles" presStyleCnt="0"/>
      <dgm:spPr/>
    </dgm:pt>
    <dgm:pt modelId="{7CAD7AD2-AB62-46D1-BE04-DBD4CD13E7D2}" type="pres">
      <dgm:prSet presAssocID="{A0E0DD66-BB06-4F04-918B-577F23996EFB}" presName="parentLin" presStyleCnt="0"/>
      <dgm:spPr/>
    </dgm:pt>
    <dgm:pt modelId="{0701A754-ABCE-46DC-8A09-9A31F77FE26B}" type="pres">
      <dgm:prSet presAssocID="{A0E0DD66-BB06-4F04-918B-577F23996EF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DE78475-9B46-489F-8A40-868D7CAB73B5}" type="pres">
      <dgm:prSet presAssocID="{A0E0DD66-BB06-4F04-918B-577F23996EFB}" presName="parentText" presStyleLbl="node1" presStyleIdx="3" presStyleCnt="4" custScaleX="144427" custScaleY="130913" custLinFactNeighborX="-7872" custLinFactNeighborY="28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B7B38-81F3-43C5-9087-16BFA4935487}" type="pres">
      <dgm:prSet presAssocID="{A0E0DD66-BB06-4F04-918B-577F23996EFB}" presName="negativeSpace" presStyleCnt="0"/>
      <dgm:spPr/>
    </dgm:pt>
    <dgm:pt modelId="{12F004DE-CDFB-467F-A7BE-F45D8C2AA6CB}" type="pres">
      <dgm:prSet presAssocID="{A0E0DD66-BB06-4F04-918B-577F23996EFB}" presName="childText" presStyleLbl="conFgAcc1" presStyleIdx="3" presStyleCnt="4" custScaleY="66643" custLinFactNeighborY="3423">
        <dgm:presLayoutVars>
          <dgm:bulletEnabled val="1"/>
        </dgm:presLayoutVars>
      </dgm:prSet>
      <dgm:spPr/>
    </dgm:pt>
  </dgm:ptLst>
  <dgm:cxnLst>
    <dgm:cxn modelId="{003F599C-B9ED-49A2-8F30-2C52D235ADE4}" type="presOf" srcId="{83A10DCA-62FE-4DB7-A581-2F4085DA3282}" destId="{57D3D80C-211F-48BB-8189-D426198F566B}" srcOrd="0" destOrd="0" presId="urn:microsoft.com/office/officeart/2005/8/layout/list1"/>
    <dgm:cxn modelId="{587D9F31-D5A0-496F-A291-E09254992BD0}" srcId="{001E4B5F-E28C-43B1-82AF-0ABBCD98C019}" destId="{91FBFEE7-53F2-48CB-9FC8-B103E4665D01}" srcOrd="2" destOrd="0" parTransId="{F5885324-E83C-4BF9-81A1-4052E64B32F9}" sibTransId="{AAAA019D-FF7C-4E97-B2AE-EB346C5F7473}"/>
    <dgm:cxn modelId="{05CF2BC8-06F0-402C-AE57-D7C87005949E}" type="presOf" srcId="{001E4B5F-E28C-43B1-82AF-0ABBCD98C019}" destId="{5DC0ACDE-EE11-484F-AFDD-37C525B3D220}" srcOrd="0" destOrd="0" presId="urn:microsoft.com/office/officeart/2005/8/layout/list1"/>
    <dgm:cxn modelId="{37D84063-0128-463C-8F44-D58D57536B9F}" srcId="{001E4B5F-E28C-43B1-82AF-0ABBCD98C019}" destId="{A0E0DD66-BB06-4F04-918B-577F23996EFB}" srcOrd="3" destOrd="0" parTransId="{6F743E7C-6614-44BB-9DCC-8757EA082BBD}" sibTransId="{5EB4C820-67EA-4BC8-856C-8DA73C51B3F9}"/>
    <dgm:cxn modelId="{283EF386-6884-4C05-8E45-57521CE8FA41}" type="presOf" srcId="{A0E0DD66-BB06-4F04-918B-577F23996EFB}" destId="{1DE78475-9B46-489F-8A40-868D7CAB73B5}" srcOrd="1" destOrd="0" presId="urn:microsoft.com/office/officeart/2005/8/layout/list1"/>
    <dgm:cxn modelId="{512D87AA-8A58-4E3F-B281-7A62EC647086}" srcId="{001E4B5F-E28C-43B1-82AF-0ABBCD98C019}" destId="{83A10DCA-62FE-4DB7-A581-2F4085DA3282}" srcOrd="0" destOrd="0" parTransId="{DFC1299E-9F82-4487-9E5D-A43D9E5EA294}" sibTransId="{714ED31A-74DF-4055-BB41-EF8E2FBF2BA8}"/>
    <dgm:cxn modelId="{724DDA52-5220-437B-8C08-15BCD4165CCB}" srcId="{001E4B5F-E28C-43B1-82AF-0ABBCD98C019}" destId="{294AAC5F-4173-4C5D-A82D-3DD4DE9EF91E}" srcOrd="1" destOrd="0" parTransId="{C3F6E886-6C6D-4374-9A32-4BAEDF3B5E96}" sibTransId="{543DC110-D285-4968-9EAB-A49A3470E1CE}"/>
    <dgm:cxn modelId="{1E7788B5-F5ED-43BD-A7EB-42EFB4D3D1C4}" type="presOf" srcId="{91FBFEE7-53F2-48CB-9FC8-B103E4665D01}" destId="{8CC70A7A-6C96-4F7F-B0C4-722AC357DF11}" srcOrd="1" destOrd="0" presId="urn:microsoft.com/office/officeart/2005/8/layout/list1"/>
    <dgm:cxn modelId="{24B875DC-F5E0-4E26-AAEC-01778FD47953}" type="presOf" srcId="{294AAC5F-4173-4C5D-A82D-3DD4DE9EF91E}" destId="{88F62EB9-F36E-40CD-A7CD-A15C3ECDA303}" srcOrd="0" destOrd="0" presId="urn:microsoft.com/office/officeart/2005/8/layout/list1"/>
    <dgm:cxn modelId="{0A5C5B8A-03B8-4A1F-B5D1-E2A5A6562F25}" type="presOf" srcId="{83A10DCA-62FE-4DB7-A581-2F4085DA3282}" destId="{56D8D9C7-A7E2-4E67-8742-6ABF3DD57160}" srcOrd="1" destOrd="0" presId="urn:microsoft.com/office/officeart/2005/8/layout/list1"/>
    <dgm:cxn modelId="{B3C64534-2A18-45C2-9120-15CE9213C567}" type="presOf" srcId="{A0E0DD66-BB06-4F04-918B-577F23996EFB}" destId="{0701A754-ABCE-46DC-8A09-9A31F77FE26B}" srcOrd="0" destOrd="0" presId="urn:microsoft.com/office/officeart/2005/8/layout/list1"/>
    <dgm:cxn modelId="{16AEBF88-BA4E-4D4B-97EE-99FA3FC065B1}" type="presOf" srcId="{91FBFEE7-53F2-48CB-9FC8-B103E4665D01}" destId="{073A2551-61A5-466F-A753-671EBA9AF380}" srcOrd="0" destOrd="0" presId="urn:microsoft.com/office/officeart/2005/8/layout/list1"/>
    <dgm:cxn modelId="{CE46A421-55CF-455F-950C-6A0E750B4005}" type="presOf" srcId="{294AAC5F-4173-4C5D-A82D-3DD4DE9EF91E}" destId="{5E141E99-802A-4112-9E59-2C2465382C79}" srcOrd="1" destOrd="0" presId="urn:microsoft.com/office/officeart/2005/8/layout/list1"/>
    <dgm:cxn modelId="{32147FBB-7397-49A6-92BA-CF43BB565162}" type="presParOf" srcId="{5DC0ACDE-EE11-484F-AFDD-37C525B3D220}" destId="{CA8FF0F1-8992-4026-89C3-CBF1A036AD01}" srcOrd="0" destOrd="0" presId="urn:microsoft.com/office/officeart/2005/8/layout/list1"/>
    <dgm:cxn modelId="{50DC30B5-B461-4A37-BDF7-F18FCEF3FBD7}" type="presParOf" srcId="{CA8FF0F1-8992-4026-89C3-CBF1A036AD01}" destId="{57D3D80C-211F-48BB-8189-D426198F566B}" srcOrd="0" destOrd="0" presId="urn:microsoft.com/office/officeart/2005/8/layout/list1"/>
    <dgm:cxn modelId="{4716201D-AA05-4823-B346-4C87A9163623}" type="presParOf" srcId="{CA8FF0F1-8992-4026-89C3-CBF1A036AD01}" destId="{56D8D9C7-A7E2-4E67-8742-6ABF3DD57160}" srcOrd="1" destOrd="0" presId="urn:microsoft.com/office/officeart/2005/8/layout/list1"/>
    <dgm:cxn modelId="{854BB258-2316-4CC1-90BE-999126310040}" type="presParOf" srcId="{5DC0ACDE-EE11-484F-AFDD-37C525B3D220}" destId="{8C09E4AE-AC30-4A8F-BB54-23D9F7867444}" srcOrd="1" destOrd="0" presId="urn:microsoft.com/office/officeart/2005/8/layout/list1"/>
    <dgm:cxn modelId="{BBA5CB71-481F-4871-8B78-C100A4B3E041}" type="presParOf" srcId="{5DC0ACDE-EE11-484F-AFDD-37C525B3D220}" destId="{19760D6A-F184-44AA-9898-8D995E7E8AB2}" srcOrd="2" destOrd="0" presId="urn:microsoft.com/office/officeart/2005/8/layout/list1"/>
    <dgm:cxn modelId="{AFEB1E73-C7D6-472D-85DF-2B22E0F995F2}" type="presParOf" srcId="{5DC0ACDE-EE11-484F-AFDD-37C525B3D220}" destId="{399BE45C-ED58-4DC0-B1A1-3FF865EE3ED1}" srcOrd="3" destOrd="0" presId="urn:microsoft.com/office/officeart/2005/8/layout/list1"/>
    <dgm:cxn modelId="{B158B692-0E32-462B-A7E0-A4EE981144F7}" type="presParOf" srcId="{5DC0ACDE-EE11-484F-AFDD-37C525B3D220}" destId="{309E54EE-AC77-4CDD-A357-3EA36D066F79}" srcOrd="4" destOrd="0" presId="urn:microsoft.com/office/officeart/2005/8/layout/list1"/>
    <dgm:cxn modelId="{C2038C65-C1FB-4F80-B19C-5BEBF7FD381A}" type="presParOf" srcId="{309E54EE-AC77-4CDD-A357-3EA36D066F79}" destId="{88F62EB9-F36E-40CD-A7CD-A15C3ECDA303}" srcOrd="0" destOrd="0" presId="urn:microsoft.com/office/officeart/2005/8/layout/list1"/>
    <dgm:cxn modelId="{16C49713-A2F7-4E54-899F-4056D3C9B870}" type="presParOf" srcId="{309E54EE-AC77-4CDD-A357-3EA36D066F79}" destId="{5E141E99-802A-4112-9E59-2C2465382C79}" srcOrd="1" destOrd="0" presId="urn:microsoft.com/office/officeart/2005/8/layout/list1"/>
    <dgm:cxn modelId="{F51631C0-F2B1-45D4-A620-45B285CFC855}" type="presParOf" srcId="{5DC0ACDE-EE11-484F-AFDD-37C525B3D220}" destId="{4D9B6ABE-94B2-4D40-8527-A3D870656C2C}" srcOrd="5" destOrd="0" presId="urn:microsoft.com/office/officeart/2005/8/layout/list1"/>
    <dgm:cxn modelId="{FB8D1A78-1E91-4EEF-A85B-6009401C3C18}" type="presParOf" srcId="{5DC0ACDE-EE11-484F-AFDD-37C525B3D220}" destId="{54F0D1E3-1245-478D-B878-CC3EC1101336}" srcOrd="6" destOrd="0" presId="urn:microsoft.com/office/officeart/2005/8/layout/list1"/>
    <dgm:cxn modelId="{7BED6CB3-1CFD-456B-A718-16F8C54CB9CF}" type="presParOf" srcId="{5DC0ACDE-EE11-484F-AFDD-37C525B3D220}" destId="{EC95B3DC-FAA0-4CC2-AB07-61ED8003B04D}" srcOrd="7" destOrd="0" presId="urn:microsoft.com/office/officeart/2005/8/layout/list1"/>
    <dgm:cxn modelId="{8FB1A57D-50EC-4C53-9A59-22DFC970719A}" type="presParOf" srcId="{5DC0ACDE-EE11-484F-AFDD-37C525B3D220}" destId="{670B6FF7-948E-4BEF-9395-E9945122D317}" srcOrd="8" destOrd="0" presId="urn:microsoft.com/office/officeart/2005/8/layout/list1"/>
    <dgm:cxn modelId="{D3B36999-4997-41CD-B15B-6D2656A6F5E5}" type="presParOf" srcId="{670B6FF7-948E-4BEF-9395-E9945122D317}" destId="{073A2551-61A5-466F-A753-671EBA9AF380}" srcOrd="0" destOrd="0" presId="urn:microsoft.com/office/officeart/2005/8/layout/list1"/>
    <dgm:cxn modelId="{DD4BBAB7-0566-4264-A921-CD41D2140F06}" type="presParOf" srcId="{670B6FF7-948E-4BEF-9395-E9945122D317}" destId="{8CC70A7A-6C96-4F7F-B0C4-722AC357DF11}" srcOrd="1" destOrd="0" presId="urn:microsoft.com/office/officeart/2005/8/layout/list1"/>
    <dgm:cxn modelId="{8C6FEB27-7C70-4533-A406-32D9C28A7E4A}" type="presParOf" srcId="{5DC0ACDE-EE11-484F-AFDD-37C525B3D220}" destId="{412CF1B0-0B37-45BC-AA33-E059467EA8DE}" srcOrd="9" destOrd="0" presId="urn:microsoft.com/office/officeart/2005/8/layout/list1"/>
    <dgm:cxn modelId="{E3CF2BDE-A3E4-4F7A-A5DB-5835DAD72BC3}" type="presParOf" srcId="{5DC0ACDE-EE11-484F-AFDD-37C525B3D220}" destId="{2064CAF2-8344-4816-B0B3-3E17B25C645D}" srcOrd="10" destOrd="0" presId="urn:microsoft.com/office/officeart/2005/8/layout/list1"/>
    <dgm:cxn modelId="{7D420F23-CB15-4AA6-AA1E-50C8EDCA52C9}" type="presParOf" srcId="{5DC0ACDE-EE11-484F-AFDD-37C525B3D220}" destId="{4002E242-A8A3-44D2-9412-4915ADC52596}" srcOrd="11" destOrd="0" presId="urn:microsoft.com/office/officeart/2005/8/layout/list1"/>
    <dgm:cxn modelId="{F22215A2-D6C2-475D-AE53-7A0A974F7F01}" type="presParOf" srcId="{5DC0ACDE-EE11-484F-AFDD-37C525B3D220}" destId="{7CAD7AD2-AB62-46D1-BE04-DBD4CD13E7D2}" srcOrd="12" destOrd="0" presId="urn:microsoft.com/office/officeart/2005/8/layout/list1"/>
    <dgm:cxn modelId="{82D34B09-FE81-4D2A-B1A3-B6F4B1098837}" type="presParOf" srcId="{7CAD7AD2-AB62-46D1-BE04-DBD4CD13E7D2}" destId="{0701A754-ABCE-46DC-8A09-9A31F77FE26B}" srcOrd="0" destOrd="0" presId="urn:microsoft.com/office/officeart/2005/8/layout/list1"/>
    <dgm:cxn modelId="{2E201858-2AA2-490C-993E-9E0B6B807C8A}" type="presParOf" srcId="{7CAD7AD2-AB62-46D1-BE04-DBD4CD13E7D2}" destId="{1DE78475-9B46-489F-8A40-868D7CAB73B5}" srcOrd="1" destOrd="0" presId="urn:microsoft.com/office/officeart/2005/8/layout/list1"/>
    <dgm:cxn modelId="{027D893A-1919-420B-B6BC-3790BA7B923E}" type="presParOf" srcId="{5DC0ACDE-EE11-484F-AFDD-37C525B3D220}" destId="{CADB7B38-81F3-43C5-9087-16BFA4935487}" srcOrd="13" destOrd="0" presId="urn:microsoft.com/office/officeart/2005/8/layout/list1"/>
    <dgm:cxn modelId="{AA79AD47-5ABC-46A9-8723-D62B9E8ADEE4}" type="presParOf" srcId="{5DC0ACDE-EE11-484F-AFDD-37C525B3D220}" destId="{12F004DE-CDFB-467F-A7BE-F45D8C2AA6C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FE6050-CFF7-4075-8EA3-DAE16CD8AFD1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6B86A3B-B675-4F87-89DB-0560D948BAE6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развивать познавательную активность, пробуждение интереса к окружающему миру.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D4AE2F-317D-43F6-B54C-B626993184E5}" type="parTrans" cxnId="{88DA2E12-270B-409B-8F60-05846148D352}">
      <dgm:prSet/>
      <dgm:spPr/>
      <dgm:t>
        <a:bodyPr/>
        <a:lstStyle/>
        <a:p>
          <a:endParaRPr lang="ru-RU"/>
        </a:p>
      </dgm:t>
    </dgm:pt>
    <dgm:pt modelId="{B3930664-17ED-4F22-B169-0567F6D99EAB}" type="sibTrans" cxnId="{88DA2E12-270B-409B-8F60-05846148D352}">
      <dgm:prSet/>
      <dgm:spPr/>
      <dgm:t>
        <a:bodyPr/>
        <a:lstStyle/>
        <a:p>
          <a:endParaRPr lang="ru-RU"/>
        </a:p>
      </dgm:t>
    </dgm:pt>
    <dgm:pt modelId="{E0EECBB4-1ABB-450C-A30D-D3713C5CD696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формировать у дошкольников основы культуры рационального природополь­зования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86A9A2-EEBE-4498-AB2D-BE1B4CB23B6F}" type="parTrans" cxnId="{E15F77AE-9056-41B6-8D44-9814B1E6E026}">
      <dgm:prSet/>
      <dgm:spPr/>
      <dgm:t>
        <a:bodyPr/>
        <a:lstStyle/>
        <a:p>
          <a:endParaRPr lang="ru-RU"/>
        </a:p>
      </dgm:t>
    </dgm:pt>
    <dgm:pt modelId="{F745A0EE-B31F-4639-9F56-1DA1118DF4D1}" type="sibTrans" cxnId="{E15F77AE-9056-41B6-8D44-9814B1E6E026}">
      <dgm:prSet/>
      <dgm:spPr/>
      <dgm:t>
        <a:bodyPr/>
        <a:lstStyle/>
        <a:p>
          <a:endParaRPr lang="ru-RU"/>
        </a:p>
      </dgm:t>
    </dgm:pt>
    <dgm:pt modelId="{EC9F1C25-C647-44A2-83CA-5BFBAFCE3E23}">
      <dgm:prSet phldrT="[Текст]" custT="1"/>
      <dgm:spPr>
        <a:solidFill>
          <a:srgbClr val="EB9EF8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 предметно-экологической среды в группе и помещениях детского сада.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A0E0BB-C98A-45D3-BFE4-0FD78E0CB6E0}" type="parTrans" cxnId="{14AF9D80-BC4E-4F28-AEA3-C938144885B1}">
      <dgm:prSet/>
      <dgm:spPr/>
      <dgm:t>
        <a:bodyPr/>
        <a:lstStyle/>
        <a:p>
          <a:endParaRPr lang="ru-RU"/>
        </a:p>
      </dgm:t>
    </dgm:pt>
    <dgm:pt modelId="{6F453037-0835-438E-9FA0-6B93EF54250F}" type="sibTrans" cxnId="{14AF9D80-BC4E-4F28-AEA3-C938144885B1}">
      <dgm:prSet/>
      <dgm:spPr/>
      <dgm:t>
        <a:bodyPr/>
        <a:lstStyle/>
        <a:p>
          <a:endParaRPr lang="ru-RU"/>
        </a:p>
      </dgm:t>
    </dgm:pt>
    <dgm:pt modelId="{15AFBB06-B9B6-4950-8F18-6D863C33DAEA}">
      <dgm:prSet phldrT="[Текст]" custT="1"/>
      <dgm:spPr/>
      <dgm:t>
        <a:bodyPr/>
        <a:lstStyle/>
        <a:p>
          <a:r>
            <a:rPr lang="ru-RU" sz="2400" b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 - развивать речь, фантазию, наблюдательность;</a:t>
          </a:r>
          <a:endParaRPr lang="ru-RU" sz="2400" dirty="0">
            <a:solidFill>
              <a:srgbClr val="003300"/>
            </a:solidFill>
          </a:endParaRPr>
        </a:p>
      </dgm:t>
    </dgm:pt>
    <dgm:pt modelId="{8120DBED-D26C-4E35-A494-A13CB5EC036E}" type="parTrans" cxnId="{0FF18E6D-4F4D-4547-9943-D0D2BEB613D4}">
      <dgm:prSet/>
      <dgm:spPr/>
      <dgm:t>
        <a:bodyPr/>
        <a:lstStyle/>
        <a:p>
          <a:endParaRPr lang="ru-RU"/>
        </a:p>
      </dgm:t>
    </dgm:pt>
    <dgm:pt modelId="{6CB5C815-0C2F-4570-B2B0-645E8FEA2E30}" type="sibTrans" cxnId="{0FF18E6D-4F4D-4547-9943-D0D2BEB613D4}">
      <dgm:prSet/>
      <dgm:spPr/>
      <dgm:t>
        <a:bodyPr/>
        <a:lstStyle/>
        <a:p>
          <a:endParaRPr lang="ru-RU"/>
        </a:p>
      </dgm:t>
    </dgm:pt>
    <dgm:pt modelId="{FBADDBBA-FCD7-4BC0-869C-56BA82B798D4}">
      <dgm:prSet phldrT="[Текст]" custT="1"/>
      <dgm:spPr/>
      <dgm:t>
        <a:bodyPr/>
        <a:lstStyle/>
        <a:p>
          <a:r>
            <a:rPr lang="ru-RU" sz="2400" b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 - способствовать поддержанию семейных традиций. </a:t>
          </a:r>
          <a:endParaRPr lang="ru-RU" sz="2400" dirty="0">
            <a:solidFill>
              <a:srgbClr val="003300"/>
            </a:solidFill>
          </a:endParaRPr>
        </a:p>
      </dgm:t>
    </dgm:pt>
    <dgm:pt modelId="{3063ACB4-D4FA-4BA2-9B77-81B14BB52C92}" type="parTrans" cxnId="{38BF75D0-F367-408A-BA8A-BBEC042C2ED8}">
      <dgm:prSet/>
      <dgm:spPr/>
      <dgm:t>
        <a:bodyPr/>
        <a:lstStyle/>
        <a:p>
          <a:endParaRPr lang="ru-RU"/>
        </a:p>
      </dgm:t>
    </dgm:pt>
    <dgm:pt modelId="{BD8491C4-E910-4EB0-B428-ACA55BD64523}" type="sibTrans" cxnId="{38BF75D0-F367-408A-BA8A-BBEC042C2ED8}">
      <dgm:prSet/>
      <dgm:spPr/>
      <dgm:t>
        <a:bodyPr/>
        <a:lstStyle/>
        <a:p>
          <a:endParaRPr lang="ru-RU"/>
        </a:p>
      </dgm:t>
    </dgm:pt>
    <dgm:pt modelId="{7E5DA83F-9992-4696-8B79-FF0ACC7FD676}" type="pres">
      <dgm:prSet presAssocID="{86FE6050-CFF7-4075-8EA3-DAE16CD8AF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A35A8E-6F97-4571-88F8-630767BA0D98}" type="pres">
      <dgm:prSet presAssocID="{E0EECBB4-1ABB-450C-A30D-D3713C5CD696}" presName="parentLin" presStyleCnt="0"/>
      <dgm:spPr/>
      <dgm:t>
        <a:bodyPr/>
        <a:lstStyle/>
        <a:p>
          <a:endParaRPr lang="ru-RU"/>
        </a:p>
      </dgm:t>
    </dgm:pt>
    <dgm:pt modelId="{5E316926-9901-430E-B661-F3CE2DDD9C4B}" type="pres">
      <dgm:prSet presAssocID="{E0EECBB4-1ABB-450C-A30D-D3713C5CD69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A8A22F2-8917-4812-8182-CDA056CE232D}" type="pres">
      <dgm:prSet presAssocID="{E0EECBB4-1ABB-450C-A30D-D3713C5CD696}" presName="parentText" presStyleLbl="node1" presStyleIdx="0" presStyleCnt="5" custScaleX="128211" custScaleY="151210" custLinFactNeighborX="-49580" custLinFactNeighborY="-10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DA223-6F7D-410F-A52B-1B6F081019CF}" type="pres">
      <dgm:prSet presAssocID="{E0EECBB4-1ABB-450C-A30D-D3713C5CD696}" presName="negativeSpace" presStyleCnt="0"/>
      <dgm:spPr/>
      <dgm:t>
        <a:bodyPr/>
        <a:lstStyle/>
        <a:p>
          <a:endParaRPr lang="ru-RU"/>
        </a:p>
      </dgm:t>
    </dgm:pt>
    <dgm:pt modelId="{D696D332-0C23-4B92-8C13-755E83B84A38}" type="pres">
      <dgm:prSet presAssocID="{E0EECBB4-1ABB-450C-A30D-D3713C5CD69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932FE-A039-4D5E-A50B-13ABB6B79536}" type="pres">
      <dgm:prSet presAssocID="{F745A0EE-B31F-4639-9F56-1DA1118DF4D1}" presName="spaceBetweenRectangles" presStyleCnt="0"/>
      <dgm:spPr/>
      <dgm:t>
        <a:bodyPr/>
        <a:lstStyle/>
        <a:p>
          <a:endParaRPr lang="ru-RU"/>
        </a:p>
      </dgm:t>
    </dgm:pt>
    <dgm:pt modelId="{039BF647-4BA5-4A42-93B1-89EF3CEEB88E}" type="pres">
      <dgm:prSet presAssocID="{D6B86A3B-B675-4F87-89DB-0560D948BAE6}" presName="parentLin" presStyleCnt="0"/>
      <dgm:spPr/>
      <dgm:t>
        <a:bodyPr/>
        <a:lstStyle/>
        <a:p>
          <a:endParaRPr lang="ru-RU"/>
        </a:p>
      </dgm:t>
    </dgm:pt>
    <dgm:pt modelId="{17D235A0-E847-44DE-8E14-78ACA8075C9F}" type="pres">
      <dgm:prSet presAssocID="{D6B86A3B-B675-4F87-89DB-0560D948BAE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01D3B0F-43EF-427F-9961-3144F4BBFEE8}" type="pres">
      <dgm:prSet presAssocID="{D6B86A3B-B675-4F87-89DB-0560D948BAE6}" presName="parentText" presStyleLbl="node1" presStyleIdx="1" presStyleCnt="5" custScaleX="103513" custScaleY="157434" custLinFactNeighborX="72414" custLinFactNeighborY="79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4D6E5-5C87-4710-BB89-98CDD9241991}" type="pres">
      <dgm:prSet presAssocID="{D6B86A3B-B675-4F87-89DB-0560D948BAE6}" presName="negativeSpace" presStyleCnt="0"/>
      <dgm:spPr/>
      <dgm:t>
        <a:bodyPr/>
        <a:lstStyle/>
        <a:p>
          <a:endParaRPr lang="ru-RU"/>
        </a:p>
      </dgm:t>
    </dgm:pt>
    <dgm:pt modelId="{2886FC1A-2B1A-49D8-8B62-4E177EA1DC00}" type="pres">
      <dgm:prSet presAssocID="{D6B86A3B-B675-4F87-89DB-0560D948BAE6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E3AD9-9C82-46B3-B102-B8696D092C20}" type="pres">
      <dgm:prSet presAssocID="{B3930664-17ED-4F22-B169-0567F6D99EAB}" presName="spaceBetweenRectangles" presStyleCnt="0"/>
      <dgm:spPr/>
      <dgm:t>
        <a:bodyPr/>
        <a:lstStyle/>
        <a:p>
          <a:endParaRPr lang="ru-RU"/>
        </a:p>
      </dgm:t>
    </dgm:pt>
    <dgm:pt modelId="{61702602-9E3E-4CCD-A130-4CD13F99774E}" type="pres">
      <dgm:prSet presAssocID="{EC9F1C25-C647-44A2-83CA-5BFBAFCE3E23}" presName="parentLin" presStyleCnt="0"/>
      <dgm:spPr/>
      <dgm:t>
        <a:bodyPr/>
        <a:lstStyle/>
        <a:p>
          <a:endParaRPr lang="ru-RU"/>
        </a:p>
      </dgm:t>
    </dgm:pt>
    <dgm:pt modelId="{81B9321A-6AC6-458F-842F-96C89BD1AFE6}" type="pres">
      <dgm:prSet presAssocID="{EC9F1C25-C647-44A2-83CA-5BFBAFCE3E2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A4E8053B-017B-4240-80BE-46ACE638C11B}" type="pres">
      <dgm:prSet presAssocID="{EC9F1C25-C647-44A2-83CA-5BFBAFCE3E23}" presName="parentText" presStyleLbl="node1" presStyleIdx="2" presStyleCnt="5" custScaleX="119719" custScaleY="141998" custLinFactX="7882" custLinFactNeighborX="100000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1D143-9D0B-483D-A23F-3B1DB2D63D67}" type="pres">
      <dgm:prSet presAssocID="{EC9F1C25-C647-44A2-83CA-5BFBAFCE3E23}" presName="negativeSpace" presStyleCnt="0"/>
      <dgm:spPr/>
      <dgm:t>
        <a:bodyPr/>
        <a:lstStyle/>
        <a:p>
          <a:endParaRPr lang="ru-RU"/>
        </a:p>
      </dgm:t>
    </dgm:pt>
    <dgm:pt modelId="{3036D91F-B915-487C-ABA6-FA37F3E0B666}" type="pres">
      <dgm:prSet presAssocID="{EC9F1C25-C647-44A2-83CA-5BFBAFCE3E2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92851-3245-49BC-B47A-BC557C80CB02}" type="pres">
      <dgm:prSet presAssocID="{6F453037-0835-438E-9FA0-6B93EF54250F}" presName="spaceBetweenRectangles" presStyleCnt="0"/>
      <dgm:spPr/>
      <dgm:t>
        <a:bodyPr/>
        <a:lstStyle/>
        <a:p>
          <a:endParaRPr lang="ru-RU"/>
        </a:p>
      </dgm:t>
    </dgm:pt>
    <dgm:pt modelId="{B9F29ACF-6159-416B-BCFB-EA6A72873E39}" type="pres">
      <dgm:prSet presAssocID="{15AFBB06-B9B6-4950-8F18-6D863C33DAEA}" presName="parentLin" presStyleCnt="0"/>
      <dgm:spPr/>
      <dgm:t>
        <a:bodyPr/>
        <a:lstStyle/>
        <a:p>
          <a:endParaRPr lang="ru-RU"/>
        </a:p>
      </dgm:t>
    </dgm:pt>
    <dgm:pt modelId="{BFAAB71E-369D-4E87-9B53-34D61186DB28}" type="pres">
      <dgm:prSet presAssocID="{15AFBB06-B9B6-4950-8F18-6D863C33DAE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BA348E0-E8F7-4F45-BDE3-850C063E2FD7}" type="pres">
      <dgm:prSet presAssocID="{15AFBB06-B9B6-4950-8F18-6D863C33DAEA}" presName="parentText" presStyleLbl="node1" presStyleIdx="3" presStyleCnt="5" custScaleX="128211" custLinFactNeighborX="-65517" custLinFactNeighborY="-4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78429-6C78-4B38-B8F3-7289C3384051}" type="pres">
      <dgm:prSet presAssocID="{15AFBB06-B9B6-4950-8F18-6D863C33DAEA}" presName="negativeSpace" presStyleCnt="0"/>
      <dgm:spPr/>
      <dgm:t>
        <a:bodyPr/>
        <a:lstStyle/>
        <a:p>
          <a:endParaRPr lang="ru-RU"/>
        </a:p>
      </dgm:t>
    </dgm:pt>
    <dgm:pt modelId="{B5075617-57CC-4945-9F46-1FD09B5B9C4E}" type="pres">
      <dgm:prSet presAssocID="{15AFBB06-B9B6-4950-8F18-6D863C33DAEA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788AD-F845-4F21-A238-413A53C16E45}" type="pres">
      <dgm:prSet presAssocID="{6CB5C815-0C2F-4570-B2B0-645E8FEA2E30}" presName="spaceBetweenRectangles" presStyleCnt="0"/>
      <dgm:spPr/>
      <dgm:t>
        <a:bodyPr/>
        <a:lstStyle/>
        <a:p>
          <a:endParaRPr lang="ru-RU"/>
        </a:p>
      </dgm:t>
    </dgm:pt>
    <dgm:pt modelId="{97A79E54-26B0-49C2-B131-B55F4A3180F8}" type="pres">
      <dgm:prSet presAssocID="{FBADDBBA-FCD7-4BC0-869C-56BA82B798D4}" presName="parentLin" presStyleCnt="0"/>
      <dgm:spPr/>
      <dgm:t>
        <a:bodyPr/>
        <a:lstStyle/>
        <a:p>
          <a:endParaRPr lang="ru-RU"/>
        </a:p>
      </dgm:t>
    </dgm:pt>
    <dgm:pt modelId="{CBCB09D1-5374-495C-8086-6644F224D1F9}" type="pres">
      <dgm:prSet presAssocID="{FBADDBBA-FCD7-4BC0-869C-56BA82B798D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4BF4180-2293-4313-9D91-B0A4909645A7}" type="pres">
      <dgm:prSet presAssocID="{FBADDBBA-FCD7-4BC0-869C-56BA82B798D4}" presName="parentText" presStyleLbl="node1" presStyleIdx="4" presStyleCnt="5" custScaleX="128211" custLinFactNeighborX="55173" custLinFactNeighborY="-58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EF299-9DA7-4A8E-8266-685941305BEB}" type="pres">
      <dgm:prSet presAssocID="{FBADDBBA-FCD7-4BC0-869C-56BA82B798D4}" presName="negativeSpace" presStyleCnt="0"/>
      <dgm:spPr/>
      <dgm:t>
        <a:bodyPr/>
        <a:lstStyle/>
        <a:p>
          <a:endParaRPr lang="ru-RU"/>
        </a:p>
      </dgm:t>
    </dgm:pt>
    <dgm:pt modelId="{A65EDE38-C39F-4F4F-AAC3-C678BD89524F}" type="pres">
      <dgm:prSet presAssocID="{FBADDBBA-FCD7-4BC0-869C-56BA82B798D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4AA07E-F5F9-4476-BFEF-3B35EA44DBD2}" type="presOf" srcId="{E0EECBB4-1ABB-450C-A30D-D3713C5CD696}" destId="{2A8A22F2-8917-4812-8182-CDA056CE232D}" srcOrd="1" destOrd="0" presId="urn:microsoft.com/office/officeart/2005/8/layout/list1"/>
    <dgm:cxn modelId="{BFF9D2D2-A784-436B-96AC-A56D68550FE6}" type="presOf" srcId="{15AFBB06-B9B6-4950-8F18-6D863C33DAEA}" destId="{BFAAB71E-369D-4E87-9B53-34D61186DB28}" srcOrd="0" destOrd="0" presId="urn:microsoft.com/office/officeart/2005/8/layout/list1"/>
    <dgm:cxn modelId="{38BF75D0-F367-408A-BA8A-BBEC042C2ED8}" srcId="{86FE6050-CFF7-4075-8EA3-DAE16CD8AFD1}" destId="{FBADDBBA-FCD7-4BC0-869C-56BA82B798D4}" srcOrd="4" destOrd="0" parTransId="{3063ACB4-D4FA-4BA2-9B77-81B14BB52C92}" sibTransId="{BD8491C4-E910-4EB0-B428-ACA55BD64523}"/>
    <dgm:cxn modelId="{71E622CD-E3D5-492E-81C6-4F3886A585F6}" type="presOf" srcId="{D6B86A3B-B675-4F87-89DB-0560D948BAE6}" destId="{17D235A0-E847-44DE-8E14-78ACA8075C9F}" srcOrd="0" destOrd="0" presId="urn:microsoft.com/office/officeart/2005/8/layout/list1"/>
    <dgm:cxn modelId="{C4F6C861-CD43-47C3-8431-D7A2BB494F98}" type="presOf" srcId="{FBADDBBA-FCD7-4BC0-869C-56BA82B798D4}" destId="{74BF4180-2293-4313-9D91-B0A4909645A7}" srcOrd="1" destOrd="0" presId="urn:microsoft.com/office/officeart/2005/8/layout/list1"/>
    <dgm:cxn modelId="{88DA2E12-270B-409B-8F60-05846148D352}" srcId="{86FE6050-CFF7-4075-8EA3-DAE16CD8AFD1}" destId="{D6B86A3B-B675-4F87-89DB-0560D948BAE6}" srcOrd="1" destOrd="0" parTransId="{09D4AE2F-317D-43F6-B54C-B626993184E5}" sibTransId="{B3930664-17ED-4F22-B169-0567F6D99EAB}"/>
    <dgm:cxn modelId="{14AF9D80-BC4E-4F28-AEA3-C938144885B1}" srcId="{86FE6050-CFF7-4075-8EA3-DAE16CD8AFD1}" destId="{EC9F1C25-C647-44A2-83CA-5BFBAFCE3E23}" srcOrd="2" destOrd="0" parTransId="{7AA0E0BB-C98A-45D3-BFE4-0FD78E0CB6E0}" sibTransId="{6F453037-0835-438E-9FA0-6B93EF54250F}"/>
    <dgm:cxn modelId="{DFB761E4-95BB-4DE1-B99F-98BF9E984D12}" type="presOf" srcId="{15AFBB06-B9B6-4950-8F18-6D863C33DAEA}" destId="{2BA348E0-E8F7-4F45-BDE3-850C063E2FD7}" srcOrd="1" destOrd="0" presId="urn:microsoft.com/office/officeart/2005/8/layout/list1"/>
    <dgm:cxn modelId="{491B6F2C-C549-4130-ACFC-010A4DFFB70E}" type="presOf" srcId="{E0EECBB4-1ABB-450C-A30D-D3713C5CD696}" destId="{5E316926-9901-430E-B661-F3CE2DDD9C4B}" srcOrd="0" destOrd="0" presId="urn:microsoft.com/office/officeart/2005/8/layout/list1"/>
    <dgm:cxn modelId="{369CE67D-61CF-445B-B285-7D7E14D07FAB}" type="presOf" srcId="{EC9F1C25-C647-44A2-83CA-5BFBAFCE3E23}" destId="{A4E8053B-017B-4240-80BE-46ACE638C11B}" srcOrd="1" destOrd="0" presId="urn:microsoft.com/office/officeart/2005/8/layout/list1"/>
    <dgm:cxn modelId="{02FFF3C7-8BB9-4012-9733-2AAC18D6BB6C}" type="presOf" srcId="{FBADDBBA-FCD7-4BC0-869C-56BA82B798D4}" destId="{CBCB09D1-5374-495C-8086-6644F224D1F9}" srcOrd="0" destOrd="0" presId="urn:microsoft.com/office/officeart/2005/8/layout/list1"/>
    <dgm:cxn modelId="{775EE884-983F-4C47-9B0B-BDB9D60733D5}" type="presOf" srcId="{EC9F1C25-C647-44A2-83CA-5BFBAFCE3E23}" destId="{81B9321A-6AC6-458F-842F-96C89BD1AFE6}" srcOrd="0" destOrd="0" presId="urn:microsoft.com/office/officeart/2005/8/layout/list1"/>
    <dgm:cxn modelId="{0FF18E6D-4F4D-4547-9943-D0D2BEB613D4}" srcId="{86FE6050-CFF7-4075-8EA3-DAE16CD8AFD1}" destId="{15AFBB06-B9B6-4950-8F18-6D863C33DAEA}" srcOrd="3" destOrd="0" parTransId="{8120DBED-D26C-4E35-A494-A13CB5EC036E}" sibTransId="{6CB5C815-0C2F-4570-B2B0-645E8FEA2E30}"/>
    <dgm:cxn modelId="{305C329C-47FE-4B23-B9BA-39E5F7E98872}" type="presOf" srcId="{86FE6050-CFF7-4075-8EA3-DAE16CD8AFD1}" destId="{7E5DA83F-9992-4696-8B79-FF0ACC7FD676}" srcOrd="0" destOrd="0" presId="urn:microsoft.com/office/officeart/2005/8/layout/list1"/>
    <dgm:cxn modelId="{E15F77AE-9056-41B6-8D44-9814B1E6E026}" srcId="{86FE6050-CFF7-4075-8EA3-DAE16CD8AFD1}" destId="{E0EECBB4-1ABB-450C-A30D-D3713C5CD696}" srcOrd="0" destOrd="0" parTransId="{5586A9A2-EEBE-4498-AB2D-BE1B4CB23B6F}" sibTransId="{F745A0EE-B31F-4639-9F56-1DA1118DF4D1}"/>
    <dgm:cxn modelId="{5D4C9927-0395-4ACF-9D23-1AA8ABF892D6}" type="presOf" srcId="{D6B86A3B-B675-4F87-89DB-0560D948BAE6}" destId="{B01D3B0F-43EF-427F-9961-3144F4BBFEE8}" srcOrd="1" destOrd="0" presId="urn:microsoft.com/office/officeart/2005/8/layout/list1"/>
    <dgm:cxn modelId="{26A27B29-167F-4E67-B19D-CA839C6C7D67}" type="presParOf" srcId="{7E5DA83F-9992-4696-8B79-FF0ACC7FD676}" destId="{D5A35A8E-6F97-4571-88F8-630767BA0D98}" srcOrd="0" destOrd="0" presId="urn:microsoft.com/office/officeart/2005/8/layout/list1"/>
    <dgm:cxn modelId="{65E94ACD-5013-4C73-AC0A-E6169C5C2329}" type="presParOf" srcId="{D5A35A8E-6F97-4571-88F8-630767BA0D98}" destId="{5E316926-9901-430E-B661-F3CE2DDD9C4B}" srcOrd="0" destOrd="0" presId="urn:microsoft.com/office/officeart/2005/8/layout/list1"/>
    <dgm:cxn modelId="{88D6D88C-DC17-4934-B16F-6895710928EC}" type="presParOf" srcId="{D5A35A8E-6F97-4571-88F8-630767BA0D98}" destId="{2A8A22F2-8917-4812-8182-CDA056CE232D}" srcOrd="1" destOrd="0" presId="urn:microsoft.com/office/officeart/2005/8/layout/list1"/>
    <dgm:cxn modelId="{848D5594-484C-4170-B069-0812F975327F}" type="presParOf" srcId="{7E5DA83F-9992-4696-8B79-FF0ACC7FD676}" destId="{C16DA223-6F7D-410F-A52B-1B6F081019CF}" srcOrd="1" destOrd="0" presId="urn:microsoft.com/office/officeart/2005/8/layout/list1"/>
    <dgm:cxn modelId="{A282FCC5-85B5-4436-8D73-B49FBD7DD7B1}" type="presParOf" srcId="{7E5DA83F-9992-4696-8B79-FF0ACC7FD676}" destId="{D696D332-0C23-4B92-8C13-755E83B84A38}" srcOrd="2" destOrd="0" presId="urn:microsoft.com/office/officeart/2005/8/layout/list1"/>
    <dgm:cxn modelId="{8F3E566B-CEDC-45AC-A878-BCB6F6158BD1}" type="presParOf" srcId="{7E5DA83F-9992-4696-8B79-FF0ACC7FD676}" destId="{C10932FE-A039-4D5E-A50B-13ABB6B79536}" srcOrd="3" destOrd="0" presId="urn:microsoft.com/office/officeart/2005/8/layout/list1"/>
    <dgm:cxn modelId="{CF7BE0AE-0E71-4E25-A08A-1A87B6262997}" type="presParOf" srcId="{7E5DA83F-9992-4696-8B79-FF0ACC7FD676}" destId="{039BF647-4BA5-4A42-93B1-89EF3CEEB88E}" srcOrd="4" destOrd="0" presId="urn:microsoft.com/office/officeart/2005/8/layout/list1"/>
    <dgm:cxn modelId="{3B0F2C88-C6D1-4BD6-98F8-2312F8B47E33}" type="presParOf" srcId="{039BF647-4BA5-4A42-93B1-89EF3CEEB88E}" destId="{17D235A0-E847-44DE-8E14-78ACA8075C9F}" srcOrd="0" destOrd="0" presId="urn:microsoft.com/office/officeart/2005/8/layout/list1"/>
    <dgm:cxn modelId="{9D169BF6-3BA2-4B7D-9A55-B4B8CEBA0D4F}" type="presParOf" srcId="{039BF647-4BA5-4A42-93B1-89EF3CEEB88E}" destId="{B01D3B0F-43EF-427F-9961-3144F4BBFEE8}" srcOrd="1" destOrd="0" presId="urn:microsoft.com/office/officeart/2005/8/layout/list1"/>
    <dgm:cxn modelId="{7458E302-AF04-4470-BA23-C99E57E3E101}" type="presParOf" srcId="{7E5DA83F-9992-4696-8B79-FF0ACC7FD676}" destId="{3454D6E5-5C87-4710-BB89-98CDD9241991}" srcOrd="5" destOrd="0" presId="urn:microsoft.com/office/officeart/2005/8/layout/list1"/>
    <dgm:cxn modelId="{244CC394-6733-4807-99D9-CD84E4FFAAB6}" type="presParOf" srcId="{7E5DA83F-9992-4696-8B79-FF0ACC7FD676}" destId="{2886FC1A-2B1A-49D8-8B62-4E177EA1DC00}" srcOrd="6" destOrd="0" presId="urn:microsoft.com/office/officeart/2005/8/layout/list1"/>
    <dgm:cxn modelId="{E71C0EBF-AD99-4496-AC33-68526BE064D6}" type="presParOf" srcId="{7E5DA83F-9992-4696-8B79-FF0ACC7FD676}" destId="{113E3AD9-9C82-46B3-B102-B8696D092C20}" srcOrd="7" destOrd="0" presId="urn:microsoft.com/office/officeart/2005/8/layout/list1"/>
    <dgm:cxn modelId="{439250AE-D670-4B7C-8361-DF47517EE251}" type="presParOf" srcId="{7E5DA83F-9992-4696-8B79-FF0ACC7FD676}" destId="{61702602-9E3E-4CCD-A130-4CD13F99774E}" srcOrd="8" destOrd="0" presId="urn:microsoft.com/office/officeart/2005/8/layout/list1"/>
    <dgm:cxn modelId="{7325C811-4F90-4EEF-BE05-D446296BBDA0}" type="presParOf" srcId="{61702602-9E3E-4CCD-A130-4CD13F99774E}" destId="{81B9321A-6AC6-458F-842F-96C89BD1AFE6}" srcOrd="0" destOrd="0" presId="urn:microsoft.com/office/officeart/2005/8/layout/list1"/>
    <dgm:cxn modelId="{0C576E19-7902-49C4-9E12-DAAF71A96815}" type="presParOf" srcId="{61702602-9E3E-4CCD-A130-4CD13F99774E}" destId="{A4E8053B-017B-4240-80BE-46ACE638C11B}" srcOrd="1" destOrd="0" presId="urn:microsoft.com/office/officeart/2005/8/layout/list1"/>
    <dgm:cxn modelId="{76F75A92-99E6-43FB-B653-C815FC01698C}" type="presParOf" srcId="{7E5DA83F-9992-4696-8B79-FF0ACC7FD676}" destId="{D1B1D143-9D0B-483D-A23F-3B1DB2D63D67}" srcOrd="9" destOrd="0" presId="urn:microsoft.com/office/officeart/2005/8/layout/list1"/>
    <dgm:cxn modelId="{013C156F-C0F6-4741-B3C5-B86CD4FBD4E4}" type="presParOf" srcId="{7E5DA83F-9992-4696-8B79-FF0ACC7FD676}" destId="{3036D91F-B915-487C-ABA6-FA37F3E0B666}" srcOrd="10" destOrd="0" presId="urn:microsoft.com/office/officeart/2005/8/layout/list1"/>
    <dgm:cxn modelId="{4FF06EB6-404F-4A73-A2F4-C903B25613E4}" type="presParOf" srcId="{7E5DA83F-9992-4696-8B79-FF0ACC7FD676}" destId="{7CC92851-3245-49BC-B47A-BC557C80CB02}" srcOrd="11" destOrd="0" presId="urn:microsoft.com/office/officeart/2005/8/layout/list1"/>
    <dgm:cxn modelId="{7FB58F7A-A334-4E4E-B8F9-2C89EB29AA9C}" type="presParOf" srcId="{7E5DA83F-9992-4696-8B79-FF0ACC7FD676}" destId="{B9F29ACF-6159-416B-BCFB-EA6A72873E39}" srcOrd="12" destOrd="0" presId="urn:microsoft.com/office/officeart/2005/8/layout/list1"/>
    <dgm:cxn modelId="{113D96E0-DBCF-461D-89DD-2DC3AFD1396C}" type="presParOf" srcId="{B9F29ACF-6159-416B-BCFB-EA6A72873E39}" destId="{BFAAB71E-369D-4E87-9B53-34D61186DB28}" srcOrd="0" destOrd="0" presId="urn:microsoft.com/office/officeart/2005/8/layout/list1"/>
    <dgm:cxn modelId="{247022D8-FECD-4939-A66F-5797703A8962}" type="presParOf" srcId="{B9F29ACF-6159-416B-BCFB-EA6A72873E39}" destId="{2BA348E0-E8F7-4F45-BDE3-850C063E2FD7}" srcOrd="1" destOrd="0" presId="urn:microsoft.com/office/officeart/2005/8/layout/list1"/>
    <dgm:cxn modelId="{83A239D2-33DC-483C-B841-D4A411F38BFC}" type="presParOf" srcId="{7E5DA83F-9992-4696-8B79-FF0ACC7FD676}" destId="{09378429-6C78-4B38-B8F3-7289C3384051}" srcOrd="13" destOrd="0" presId="urn:microsoft.com/office/officeart/2005/8/layout/list1"/>
    <dgm:cxn modelId="{0984B9A0-E4F4-4FBA-96A0-35F291BAED35}" type="presParOf" srcId="{7E5DA83F-9992-4696-8B79-FF0ACC7FD676}" destId="{B5075617-57CC-4945-9F46-1FD09B5B9C4E}" srcOrd="14" destOrd="0" presId="urn:microsoft.com/office/officeart/2005/8/layout/list1"/>
    <dgm:cxn modelId="{1C102C4E-04E2-4009-9551-D8E5936C58E1}" type="presParOf" srcId="{7E5DA83F-9992-4696-8B79-FF0ACC7FD676}" destId="{985788AD-F845-4F21-A238-413A53C16E45}" srcOrd="15" destOrd="0" presId="urn:microsoft.com/office/officeart/2005/8/layout/list1"/>
    <dgm:cxn modelId="{1776A8E8-F846-4C95-9D98-16690BA60CB5}" type="presParOf" srcId="{7E5DA83F-9992-4696-8B79-FF0ACC7FD676}" destId="{97A79E54-26B0-49C2-B131-B55F4A3180F8}" srcOrd="16" destOrd="0" presId="urn:microsoft.com/office/officeart/2005/8/layout/list1"/>
    <dgm:cxn modelId="{274D8B10-6082-4D5C-BD2F-8564D410CAAC}" type="presParOf" srcId="{97A79E54-26B0-49C2-B131-B55F4A3180F8}" destId="{CBCB09D1-5374-495C-8086-6644F224D1F9}" srcOrd="0" destOrd="0" presId="urn:microsoft.com/office/officeart/2005/8/layout/list1"/>
    <dgm:cxn modelId="{C4616FC0-4175-49B2-A77D-ED69F27901B4}" type="presParOf" srcId="{97A79E54-26B0-49C2-B131-B55F4A3180F8}" destId="{74BF4180-2293-4313-9D91-B0A4909645A7}" srcOrd="1" destOrd="0" presId="urn:microsoft.com/office/officeart/2005/8/layout/list1"/>
    <dgm:cxn modelId="{07CAE814-5568-4EEF-A918-CADD8B2E1E2C}" type="presParOf" srcId="{7E5DA83F-9992-4696-8B79-FF0ACC7FD676}" destId="{519EF299-9DA7-4A8E-8266-685941305BEB}" srcOrd="17" destOrd="0" presId="urn:microsoft.com/office/officeart/2005/8/layout/list1"/>
    <dgm:cxn modelId="{7E9AF059-E236-41B7-8051-5AB9BF02852F}" type="presParOf" srcId="{7E5DA83F-9992-4696-8B79-FF0ACC7FD676}" destId="{A65EDE38-C39F-4F4F-AAC3-C678BD89524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492349-B061-4640-B49A-7E0EF28A59B2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65D2BA9-4B70-49B4-BD49-1E50593A8EFD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- умение чувствовать ответственность  за  мир живой природы;                                   </a:t>
          </a:r>
          <a:endParaRPr lang="ru-RU" sz="2800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5606F2-56A6-4A07-A69E-97E39E3F42CC}" type="parTrans" cxnId="{5454EC42-FD84-4580-9ADE-568BB609A1F6}">
      <dgm:prSet/>
      <dgm:spPr/>
      <dgm:t>
        <a:bodyPr/>
        <a:lstStyle/>
        <a:p>
          <a:endParaRPr lang="ru-RU"/>
        </a:p>
      </dgm:t>
    </dgm:pt>
    <dgm:pt modelId="{4FD999CA-0200-47FC-8E9C-10AC4D081414}" type="sibTrans" cxnId="{5454EC42-FD84-4580-9ADE-568BB609A1F6}">
      <dgm:prSet/>
      <dgm:spPr/>
      <dgm:t>
        <a:bodyPr/>
        <a:lstStyle/>
        <a:p>
          <a:endParaRPr lang="ru-RU"/>
        </a:p>
      </dgm:t>
    </dgm:pt>
    <dgm:pt modelId="{E80C01B4-BAA2-4D44-9861-85670200C12C}">
      <dgm:prSet custT="1"/>
      <dgm:spPr/>
      <dgm:t>
        <a:bodyPr/>
        <a:lstStyle/>
        <a:p>
          <a:r>
            <a:rPr lang="ru-RU" sz="28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- создание картотеки о природном источнике;</a:t>
          </a:r>
        </a:p>
      </dgm:t>
    </dgm:pt>
    <dgm:pt modelId="{8FA22B67-8B46-4435-83C2-571903CD02AE}" type="parTrans" cxnId="{F183AC5A-4C3C-44B6-96EE-6C53B81EEDAC}">
      <dgm:prSet/>
      <dgm:spPr/>
      <dgm:t>
        <a:bodyPr/>
        <a:lstStyle/>
        <a:p>
          <a:endParaRPr lang="ru-RU"/>
        </a:p>
      </dgm:t>
    </dgm:pt>
    <dgm:pt modelId="{55B47943-6A44-4101-A23A-DEC702A814D9}" type="sibTrans" cxnId="{F183AC5A-4C3C-44B6-96EE-6C53B81EEDAC}">
      <dgm:prSet/>
      <dgm:spPr/>
      <dgm:t>
        <a:bodyPr/>
        <a:lstStyle/>
        <a:p>
          <a:endParaRPr lang="ru-RU"/>
        </a:p>
      </dgm:t>
    </dgm:pt>
    <dgm:pt modelId="{2DE72612-93C9-4381-8DD8-ED136E887446}">
      <dgm:prSet custT="1"/>
      <dgm:spPr/>
      <dgm:t>
        <a:bodyPr/>
        <a:lstStyle/>
        <a:p>
          <a:pPr algn="just"/>
          <a:r>
            <a:rPr lang="ru-RU" sz="28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- умение   передавать свои впечатления  о природе сверстникам, родителям, воспитателям в разных формах  ( в рассказах, сказках, рисунках).</a:t>
          </a:r>
        </a:p>
      </dgm:t>
    </dgm:pt>
    <dgm:pt modelId="{46B7CF39-6BF2-4156-9741-8FA6157B2268}" type="parTrans" cxnId="{55D3235E-3279-43F6-B605-B99DD59F0F26}">
      <dgm:prSet/>
      <dgm:spPr/>
      <dgm:t>
        <a:bodyPr/>
        <a:lstStyle/>
        <a:p>
          <a:endParaRPr lang="ru-RU"/>
        </a:p>
      </dgm:t>
    </dgm:pt>
    <dgm:pt modelId="{B66E2AFA-2AA4-4A74-B291-5A0EDA462D33}" type="sibTrans" cxnId="{55D3235E-3279-43F6-B605-B99DD59F0F26}">
      <dgm:prSet/>
      <dgm:spPr/>
      <dgm:t>
        <a:bodyPr/>
        <a:lstStyle/>
        <a:p>
          <a:endParaRPr lang="ru-RU"/>
        </a:p>
      </dgm:t>
    </dgm:pt>
    <dgm:pt modelId="{0377D85F-732F-44E6-A6DE-FE83FE8561EF}" type="pres">
      <dgm:prSet presAssocID="{85492349-B061-4640-B49A-7E0EF28A59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7CBA35-F3CA-4FF5-983D-22215E290DC5}" type="pres">
      <dgm:prSet presAssocID="{065D2BA9-4B70-49B4-BD49-1E50593A8EFD}" presName="parentLin" presStyleCnt="0"/>
      <dgm:spPr/>
      <dgm:t>
        <a:bodyPr/>
        <a:lstStyle/>
        <a:p>
          <a:endParaRPr lang="ru-RU"/>
        </a:p>
      </dgm:t>
    </dgm:pt>
    <dgm:pt modelId="{3BCD6C49-2B82-402E-8CF3-9693E4160C2B}" type="pres">
      <dgm:prSet presAssocID="{065D2BA9-4B70-49B4-BD49-1E50593A8EF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B1A3461-DF5F-4831-B52D-1EC2A47A411E}" type="pres">
      <dgm:prSet presAssocID="{065D2BA9-4B70-49B4-BD49-1E50593A8EFD}" presName="parentText" presStyleLbl="node1" presStyleIdx="0" presStyleCnt="3" custScaleX="142857" custLinFactNeighborX="-62264" custLinFactNeighborY="12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5878A-6197-446B-8A6A-7F9D66C6AE63}" type="pres">
      <dgm:prSet presAssocID="{065D2BA9-4B70-49B4-BD49-1E50593A8EFD}" presName="negativeSpace" presStyleCnt="0"/>
      <dgm:spPr/>
      <dgm:t>
        <a:bodyPr/>
        <a:lstStyle/>
        <a:p>
          <a:endParaRPr lang="ru-RU"/>
        </a:p>
      </dgm:t>
    </dgm:pt>
    <dgm:pt modelId="{B9B53601-7E64-4014-A6DA-7A24BEE71369}" type="pres">
      <dgm:prSet presAssocID="{065D2BA9-4B70-49B4-BD49-1E50593A8EFD}" presName="childText" presStyleLbl="conFgAcc1" presStyleIdx="0" presStyleCnt="3" custLinFactNeighborY="89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3D4F6-6CD3-480B-A96B-24177AD345CA}" type="pres">
      <dgm:prSet presAssocID="{4FD999CA-0200-47FC-8E9C-10AC4D081414}" presName="spaceBetweenRectangles" presStyleCnt="0"/>
      <dgm:spPr/>
      <dgm:t>
        <a:bodyPr/>
        <a:lstStyle/>
        <a:p>
          <a:endParaRPr lang="ru-RU"/>
        </a:p>
      </dgm:t>
    </dgm:pt>
    <dgm:pt modelId="{A6554A4E-7866-45E8-8BEC-4B14A0EE7625}" type="pres">
      <dgm:prSet presAssocID="{E80C01B4-BAA2-4D44-9861-85670200C12C}" presName="parentLin" presStyleCnt="0"/>
      <dgm:spPr/>
      <dgm:t>
        <a:bodyPr/>
        <a:lstStyle/>
        <a:p>
          <a:endParaRPr lang="ru-RU"/>
        </a:p>
      </dgm:t>
    </dgm:pt>
    <dgm:pt modelId="{3723A40C-D10F-4956-8E17-9FA741E276BF}" type="pres">
      <dgm:prSet presAssocID="{E80C01B4-BAA2-4D44-9861-85670200C1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3B86C46-C146-4A8E-8E14-D6CC90A7DCC1}" type="pres">
      <dgm:prSet presAssocID="{E80C01B4-BAA2-4D44-9861-85670200C12C}" presName="parentText" presStyleLbl="node1" presStyleIdx="1" presStyleCnt="3" custScaleX="114825" custLinFactX="366" custLinFactNeighborX="100000" custLinFactNeighborY="75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ABD9A-0566-4A96-AD8A-2F6B89D825A7}" type="pres">
      <dgm:prSet presAssocID="{E80C01B4-BAA2-4D44-9861-85670200C12C}" presName="negativeSpace" presStyleCnt="0"/>
      <dgm:spPr/>
      <dgm:t>
        <a:bodyPr/>
        <a:lstStyle/>
        <a:p>
          <a:endParaRPr lang="ru-RU"/>
        </a:p>
      </dgm:t>
    </dgm:pt>
    <dgm:pt modelId="{2DE76886-D16A-4503-9042-686F9F80266B}" type="pres">
      <dgm:prSet presAssocID="{E80C01B4-BAA2-4D44-9861-85670200C12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34D95-5130-4B37-AE37-12D5C8FD1BFC}" type="pres">
      <dgm:prSet presAssocID="{55B47943-6A44-4101-A23A-DEC702A814D9}" presName="spaceBetweenRectangles" presStyleCnt="0"/>
      <dgm:spPr/>
      <dgm:t>
        <a:bodyPr/>
        <a:lstStyle/>
        <a:p>
          <a:endParaRPr lang="ru-RU"/>
        </a:p>
      </dgm:t>
    </dgm:pt>
    <dgm:pt modelId="{C38377E2-7E92-4203-9629-40BDD54B114C}" type="pres">
      <dgm:prSet presAssocID="{2DE72612-93C9-4381-8DD8-ED136E887446}" presName="parentLin" presStyleCnt="0"/>
      <dgm:spPr/>
      <dgm:t>
        <a:bodyPr/>
        <a:lstStyle/>
        <a:p>
          <a:endParaRPr lang="ru-RU"/>
        </a:p>
      </dgm:t>
    </dgm:pt>
    <dgm:pt modelId="{F9C77366-1A8F-4827-B4C1-C487ABFD91CC}" type="pres">
      <dgm:prSet presAssocID="{2DE72612-93C9-4381-8DD8-ED136E88744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647FB4D-FDC4-4472-B5F9-613768BD7F2F}" type="pres">
      <dgm:prSet presAssocID="{2DE72612-93C9-4381-8DD8-ED136E887446}" presName="parentText" presStyleLbl="node1" presStyleIdx="2" presStyleCnt="3" custScaleX="138545" custScaleY="136972" custLinFactNeighborX="-65131" custLinFactNeighborY="29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F8085-2E63-4408-9915-40337A02B8B0}" type="pres">
      <dgm:prSet presAssocID="{2DE72612-93C9-4381-8DD8-ED136E887446}" presName="negativeSpace" presStyleCnt="0"/>
      <dgm:spPr/>
      <dgm:t>
        <a:bodyPr/>
        <a:lstStyle/>
        <a:p>
          <a:endParaRPr lang="ru-RU"/>
        </a:p>
      </dgm:t>
    </dgm:pt>
    <dgm:pt modelId="{B1C9117F-290A-4806-A535-E31E08DF5A38}" type="pres">
      <dgm:prSet presAssocID="{2DE72612-93C9-4381-8DD8-ED136E88744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CC75B6-1330-4A68-A11F-5ED8819B6F6A}" type="presOf" srcId="{E80C01B4-BAA2-4D44-9861-85670200C12C}" destId="{63B86C46-C146-4A8E-8E14-D6CC90A7DCC1}" srcOrd="1" destOrd="0" presId="urn:microsoft.com/office/officeart/2005/8/layout/list1"/>
    <dgm:cxn modelId="{55D3235E-3279-43F6-B605-B99DD59F0F26}" srcId="{85492349-B061-4640-B49A-7E0EF28A59B2}" destId="{2DE72612-93C9-4381-8DD8-ED136E887446}" srcOrd="2" destOrd="0" parTransId="{46B7CF39-6BF2-4156-9741-8FA6157B2268}" sibTransId="{B66E2AFA-2AA4-4A74-B291-5A0EDA462D33}"/>
    <dgm:cxn modelId="{6D691D07-3C2C-4384-BB2E-FEB26865F6C5}" type="presOf" srcId="{065D2BA9-4B70-49B4-BD49-1E50593A8EFD}" destId="{3BCD6C49-2B82-402E-8CF3-9693E4160C2B}" srcOrd="0" destOrd="0" presId="urn:microsoft.com/office/officeart/2005/8/layout/list1"/>
    <dgm:cxn modelId="{5454EC42-FD84-4580-9ADE-568BB609A1F6}" srcId="{85492349-B061-4640-B49A-7E0EF28A59B2}" destId="{065D2BA9-4B70-49B4-BD49-1E50593A8EFD}" srcOrd="0" destOrd="0" parTransId="{DC5606F2-56A6-4A07-A69E-97E39E3F42CC}" sibTransId="{4FD999CA-0200-47FC-8E9C-10AC4D081414}"/>
    <dgm:cxn modelId="{E3326D61-80D0-423B-B973-B7A9308FDBE1}" type="presOf" srcId="{2DE72612-93C9-4381-8DD8-ED136E887446}" destId="{0647FB4D-FDC4-4472-B5F9-613768BD7F2F}" srcOrd="1" destOrd="0" presId="urn:microsoft.com/office/officeart/2005/8/layout/list1"/>
    <dgm:cxn modelId="{F183AC5A-4C3C-44B6-96EE-6C53B81EEDAC}" srcId="{85492349-B061-4640-B49A-7E0EF28A59B2}" destId="{E80C01B4-BAA2-4D44-9861-85670200C12C}" srcOrd="1" destOrd="0" parTransId="{8FA22B67-8B46-4435-83C2-571903CD02AE}" sibTransId="{55B47943-6A44-4101-A23A-DEC702A814D9}"/>
    <dgm:cxn modelId="{4910A90E-F661-4423-9132-B64CCCC71853}" type="presOf" srcId="{E80C01B4-BAA2-4D44-9861-85670200C12C}" destId="{3723A40C-D10F-4956-8E17-9FA741E276BF}" srcOrd="0" destOrd="0" presId="urn:microsoft.com/office/officeart/2005/8/layout/list1"/>
    <dgm:cxn modelId="{0155FE03-DD19-4EE1-BE14-6A3E21AA8767}" type="presOf" srcId="{065D2BA9-4B70-49B4-BD49-1E50593A8EFD}" destId="{9B1A3461-DF5F-4831-B52D-1EC2A47A411E}" srcOrd="1" destOrd="0" presId="urn:microsoft.com/office/officeart/2005/8/layout/list1"/>
    <dgm:cxn modelId="{33022A3D-CA89-4DE2-ABC7-B88813B5BB36}" type="presOf" srcId="{85492349-B061-4640-B49A-7E0EF28A59B2}" destId="{0377D85F-732F-44E6-A6DE-FE83FE8561EF}" srcOrd="0" destOrd="0" presId="urn:microsoft.com/office/officeart/2005/8/layout/list1"/>
    <dgm:cxn modelId="{ECB275B6-065D-4BFD-A1DF-D825ED2A8EFB}" type="presOf" srcId="{2DE72612-93C9-4381-8DD8-ED136E887446}" destId="{F9C77366-1A8F-4827-B4C1-C487ABFD91CC}" srcOrd="0" destOrd="0" presId="urn:microsoft.com/office/officeart/2005/8/layout/list1"/>
    <dgm:cxn modelId="{8BD15FE0-6412-45E1-8BC3-362BF0F13FE9}" type="presParOf" srcId="{0377D85F-732F-44E6-A6DE-FE83FE8561EF}" destId="{EA7CBA35-F3CA-4FF5-983D-22215E290DC5}" srcOrd="0" destOrd="0" presId="urn:microsoft.com/office/officeart/2005/8/layout/list1"/>
    <dgm:cxn modelId="{A8C27A90-6CD8-4D86-B69A-88D8A93BE49D}" type="presParOf" srcId="{EA7CBA35-F3CA-4FF5-983D-22215E290DC5}" destId="{3BCD6C49-2B82-402E-8CF3-9693E4160C2B}" srcOrd="0" destOrd="0" presId="urn:microsoft.com/office/officeart/2005/8/layout/list1"/>
    <dgm:cxn modelId="{E35194A5-3A07-4021-9786-FFDD4EE73154}" type="presParOf" srcId="{EA7CBA35-F3CA-4FF5-983D-22215E290DC5}" destId="{9B1A3461-DF5F-4831-B52D-1EC2A47A411E}" srcOrd="1" destOrd="0" presId="urn:microsoft.com/office/officeart/2005/8/layout/list1"/>
    <dgm:cxn modelId="{8244D6E9-AA79-4923-93CA-FDF4BE36B81B}" type="presParOf" srcId="{0377D85F-732F-44E6-A6DE-FE83FE8561EF}" destId="{3F85878A-6197-446B-8A6A-7F9D66C6AE63}" srcOrd="1" destOrd="0" presId="urn:microsoft.com/office/officeart/2005/8/layout/list1"/>
    <dgm:cxn modelId="{E7F15696-B656-42B6-9173-C1B9058100D2}" type="presParOf" srcId="{0377D85F-732F-44E6-A6DE-FE83FE8561EF}" destId="{B9B53601-7E64-4014-A6DA-7A24BEE71369}" srcOrd="2" destOrd="0" presId="urn:microsoft.com/office/officeart/2005/8/layout/list1"/>
    <dgm:cxn modelId="{BEBAFA97-3A05-4BFE-BCDF-06340B9A6C8C}" type="presParOf" srcId="{0377D85F-732F-44E6-A6DE-FE83FE8561EF}" destId="{2663D4F6-6CD3-480B-A96B-24177AD345CA}" srcOrd="3" destOrd="0" presId="urn:microsoft.com/office/officeart/2005/8/layout/list1"/>
    <dgm:cxn modelId="{3984CF75-AC7D-4F26-A959-319711BE6790}" type="presParOf" srcId="{0377D85F-732F-44E6-A6DE-FE83FE8561EF}" destId="{A6554A4E-7866-45E8-8BEC-4B14A0EE7625}" srcOrd="4" destOrd="0" presId="urn:microsoft.com/office/officeart/2005/8/layout/list1"/>
    <dgm:cxn modelId="{43DF2D4E-45D8-40AC-AB92-7F98CB904AC9}" type="presParOf" srcId="{A6554A4E-7866-45E8-8BEC-4B14A0EE7625}" destId="{3723A40C-D10F-4956-8E17-9FA741E276BF}" srcOrd="0" destOrd="0" presId="urn:microsoft.com/office/officeart/2005/8/layout/list1"/>
    <dgm:cxn modelId="{E7FC591B-C6A8-4A27-A01C-EBDDA34A1FD6}" type="presParOf" srcId="{A6554A4E-7866-45E8-8BEC-4B14A0EE7625}" destId="{63B86C46-C146-4A8E-8E14-D6CC90A7DCC1}" srcOrd="1" destOrd="0" presId="urn:microsoft.com/office/officeart/2005/8/layout/list1"/>
    <dgm:cxn modelId="{BC60932E-56E3-46E2-9811-5172215E18C2}" type="presParOf" srcId="{0377D85F-732F-44E6-A6DE-FE83FE8561EF}" destId="{98FABD9A-0566-4A96-AD8A-2F6B89D825A7}" srcOrd="5" destOrd="0" presId="urn:microsoft.com/office/officeart/2005/8/layout/list1"/>
    <dgm:cxn modelId="{6CC90CD9-CEAB-476B-AA2A-5DAAF2E2E1A5}" type="presParOf" srcId="{0377D85F-732F-44E6-A6DE-FE83FE8561EF}" destId="{2DE76886-D16A-4503-9042-686F9F80266B}" srcOrd="6" destOrd="0" presId="urn:microsoft.com/office/officeart/2005/8/layout/list1"/>
    <dgm:cxn modelId="{2A6657D6-9BD0-4636-AE33-111DBBE3FB72}" type="presParOf" srcId="{0377D85F-732F-44E6-A6DE-FE83FE8561EF}" destId="{40C34D95-5130-4B37-AE37-12D5C8FD1BFC}" srcOrd="7" destOrd="0" presId="urn:microsoft.com/office/officeart/2005/8/layout/list1"/>
    <dgm:cxn modelId="{448FFC68-1BA8-4692-9E6B-6C7DD321A0CC}" type="presParOf" srcId="{0377D85F-732F-44E6-A6DE-FE83FE8561EF}" destId="{C38377E2-7E92-4203-9629-40BDD54B114C}" srcOrd="8" destOrd="0" presId="urn:microsoft.com/office/officeart/2005/8/layout/list1"/>
    <dgm:cxn modelId="{EB110643-D7A4-4F12-9DD1-3525902E0ED1}" type="presParOf" srcId="{C38377E2-7E92-4203-9629-40BDD54B114C}" destId="{F9C77366-1A8F-4827-B4C1-C487ABFD91CC}" srcOrd="0" destOrd="0" presId="urn:microsoft.com/office/officeart/2005/8/layout/list1"/>
    <dgm:cxn modelId="{9C01E153-FFF5-474D-AB93-695D886603C0}" type="presParOf" srcId="{C38377E2-7E92-4203-9629-40BDD54B114C}" destId="{0647FB4D-FDC4-4472-B5F9-613768BD7F2F}" srcOrd="1" destOrd="0" presId="urn:microsoft.com/office/officeart/2005/8/layout/list1"/>
    <dgm:cxn modelId="{AD5B025B-B4A3-432C-93AE-E2C0C5B18D0C}" type="presParOf" srcId="{0377D85F-732F-44E6-A6DE-FE83FE8561EF}" destId="{BCAF8085-2E63-4408-9915-40337A02B8B0}" srcOrd="9" destOrd="0" presId="urn:microsoft.com/office/officeart/2005/8/layout/list1"/>
    <dgm:cxn modelId="{B147AB7F-820F-4605-8803-5B64BB9BE574}" type="presParOf" srcId="{0377D85F-732F-44E6-A6DE-FE83FE8561EF}" destId="{B1C9117F-290A-4806-A535-E31E08DF5A3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EEAB02-4E83-4A87-A77F-ABCD07602E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5BD13064-0D9C-4C3C-A059-465CFA82FD6E}">
      <dgm:prSet phldrT="[Текст]" phldr="1"/>
      <dgm:spPr/>
      <dgm:t>
        <a:bodyPr/>
        <a:lstStyle/>
        <a:p>
          <a:endParaRPr lang="ru-RU"/>
        </a:p>
      </dgm:t>
    </dgm:pt>
    <dgm:pt modelId="{F41DF4F9-257D-405F-9E29-2CA8F26CD4E4}" type="parTrans" cxnId="{17F30DA2-F11C-44C9-BF4D-7B6A140F30FF}">
      <dgm:prSet/>
      <dgm:spPr/>
      <dgm:t>
        <a:bodyPr/>
        <a:lstStyle/>
        <a:p>
          <a:endParaRPr lang="ru-RU"/>
        </a:p>
      </dgm:t>
    </dgm:pt>
    <dgm:pt modelId="{EED3F392-5901-425D-8D51-B6FA5C702FE5}" type="sibTrans" cxnId="{17F30DA2-F11C-44C9-BF4D-7B6A140F30FF}">
      <dgm:prSet/>
      <dgm:spPr/>
      <dgm:t>
        <a:bodyPr/>
        <a:lstStyle/>
        <a:p>
          <a:endParaRPr lang="ru-RU"/>
        </a:p>
      </dgm:t>
    </dgm:pt>
    <dgm:pt modelId="{0601CC5E-E706-4063-AEA2-345EB8700734}">
      <dgm:prSet phldrT="[Текст]" phldr="1"/>
      <dgm:spPr/>
      <dgm:t>
        <a:bodyPr/>
        <a:lstStyle/>
        <a:p>
          <a:endParaRPr lang="ru-RU"/>
        </a:p>
      </dgm:t>
    </dgm:pt>
    <dgm:pt modelId="{1EA6B1E6-3D59-48D3-B7A4-35B9B2F3A4A1}" type="parTrans" cxnId="{A913677F-2A6D-401F-A5B5-5C1F4B52410B}">
      <dgm:prSet/>
      <dgm:spPr/>
      <dgm:t>
        <a:bodyPr/>
        <a:lstStyle/>
        <a:p>
          <a:endParaRPr lang="ru-RU"/>
        </a:p>
      </dgm:t>
    </dgm:pt>
    <dgm:pt modelId="{A2700624-534E-4E88-A8B1-35B36A26426E}" type="sibTrans" cxnId="{A913677F-2A6D-401F-A5B5-5C1F4B52410B}">
      <dgm:prSet/>
      <dgm:spPr/>
      <dgm:t>
        <a:bodyPr/>
        <a:lstStyle/>
        <a:p>
          <a:endParaRPr lang="ru-RU"/>
        </a:p>
      </dgm:t>
    </dgm:pt>
    <dgm:pt modelId="{2C0002A5-6E8B-4D0D-BB82-0FF8E1AC3913}">
      <dgm:prSet phldrT="[Текст]" phldr="1"/>
      <dgm:spPr/>
      <dgm:t>
        <a:bodyPr/>
        <a:lstStyle/>
        <a:p>
          <a:endParaRPr lang="ru-RU"/>
        </a:p>
      </dgm:t>
    </dgm:pt>
    <dgm:pt modelId="{F6A61209-C3A9-4DE4-AE80-27FA1A476219}" type="parTrans" cxnId="{78CEA527-FD3F-428B-8FFF-C218F9A383CF}">
      <dgm:prSet/>
      <dgm:spPr/>
      <dgm:t>
        <a:bodyPr/>
        <a:lstStyle/>
        <a:p>
          <a:endParaRPr lang="ru-RU"/>
        </a:p>
      </dgm:t>
    </dgm:pt>
    <dgm:pt modelId="{8584F41B-E854-47E4-A92E-58103564E444}" type="sibTrans" cxnId="{78CEA527-FD3F-428B-8FFF-C218F9A383CF}">
      <dgm:prSet/>
      <dgm:spPr/>
      <dgm:t>
        <a:bodyPr/>
        <a:lstStyle/>
        <a:p>
          <a:endParaRPr lang="ru-RU"/>
        </a:p>
      </dgm:t>
    </dgm:pt>
    <dgm:pt modelId="{0348CEC0-0AEC-40AA-8A51-E63C8AFB6E6F}" type="pres">
      <dgm:prSet presAssocID="{CBEEAB02-4E83-4A87-A77F-ABCD07602E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523980-849E-4364-93D4-F96B04E95057}" type="pres">
      <dgm:prSet presAssocID="{5BD13064-0D9C-4C3C-A059-465CFA82FD6E}" presName="parentLin" presStyleCnt="0"/>
      <dgm:spPr/>
    </dgm:pt>
    <dgm:pt modelId="{ED2AF208-207F-401F-940F-7F00BDD023BD}" type="pres">
      <dgm:prSet presAssocID="{5BD13064-0D9C-4C3C-A059-465CFA82FD6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2A2E49E-24BC-4453-82EE-BBB136ACA45F}" type="pres">
      <dgm:prSet presAssocID="{5BD13064-0D9C-4C3C-A059-465CFA82FD6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B3AE5-9632-4512-8450-47F32C7DA826}" type="pres">
      <dgm:prSet presAssocID="{5BD13064-0D9C-4C3C-A059-465CFA82FD6E}" presName="negativeSpace" presStyleCnt="0"/>
      <dgm:spPr/>
    </dgm:pt>
    <dgm:pt modelId="{7BD8F9A4-E61A-458E-922E-2011C70B43F3}" type="pres">
      <dgm:prSet presAssocID="{5BD13064-0D9C-4C3C-A059-465CFA82FD6E}" presName="childText" presStyleLbl="conFgAcc1" presStyleIdx="0" presStyleCnt="3">
        <dgm:presLayoutVars>
          <dgm:bulletEnabled val="1"/>
        </dgm:presLayoutVars>
      </dgm:prSet>
      <dgm:spPr/>
    </dgm:pt>
    <dgm:pt modelId="{87F5A4D0-4D9D-4631-AE18-E688718E924E}" type="pres">
      <dgm:prSet presAssocID="{EED3F392-5901-425D-8D51-B6FA5C702FE5}" presName="spaceBetweenRectangles" presStyleCnt="0"/>
      <dgm:spPr/>
    </dgm:pt>
    <dgm:pt modelId="{774294C0-1B44-45C3-98C2-E5E5F562499D}" type="pres">
      <dgm:prSet presAssocID="{0601CC5E-E706-4063-AEA2-345EB8700734}" presName="parentLin" presStyleCnt="0"/>
      <dgm:spPr/>
    </dgm:pt>
    <dgm:pt modelId="{41590656-D6AB-4C1F-AF31-FB845E8A07CC}" type="pres">
      <dgm:prSet presAssocID="{0601CC5E-E706-4063-AEA2-345EB870073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7179009-5AD9-43D9-8B30-3CD0EAE6F337}" type="pres">
      <dgm:prSet presAssocID="{0601CC5E-E706-4063-AEA2-345EB870073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DA973-F681-4C36-A920-30C680670BC5}" type="pres">
      <dgm:prSet presAssocID="{0601CC5E-E706-4063-AEA2-345EB8700734}" presName="negativeSpace" presStyleCnt="0"/>
      <dgm:spPr/>
    </dgm:pt>
    <dgm:pt modelId="{BB85F79A-1D78-4A86-B911-4C8359FBB339}" type="pres">
      <dgm:prSet presAssocID="{0601CC5E-E706-4063-AEA2-345EB8700734}" presName="childText" presStyleLbl="conFgAcc1" presStyleIdx="1" presStyleCnt="3">
        <dgm:presLayoutVars>
          <dgm:bulletEnabled val="1"/>
        </dgm:presLayoutVars>
      </dgm:prSet>
      <dgm:spPr/>
    </dgm:pt>
    <dgm:pt modelId="{B433B54B-55A1-4E7A-B9C2-B01861E61C7B}" type="pres">
      <dgm:prSet presAssocID="{A2700624-534E-4E88-A8B1-35B36A26426E}" presName="spaceBetweenRectangles" presStyleCnt="0"/>
      <dgm:spPr/>
    </dgm:pt>
    <dgm:pt modelId="{A6183D77-8AF5-4E27-92FB-D34B89B9531B}" type="pres">
      <dgm:prSet presAssocID="{2C0002A5-6E8B-4D0D-BB82-0FF8E1AC3913}" presName="parentLin" presStyleCnt="0"/>
      <dgm:spPr/>
    </dgm:pt>
    <dgm:pt modelId="{D8E916D5-1AD9-4BD9-AC15-83D84366DBBD}" type="pres">
      <dgm:prSet presAssocID="{2C0002A5-6E8B-4D0D-BB82-0FF8E1AC391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E039087-2739-40C0-8CEB-CC5DBAF92F6D}" type="pres">
      <dgm:prSet presAssocID="{2C0002A5-6E8B-4D0D-BB82-0FF8E1AC391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CCC60-AE0F-4ADC-9D37-D29079B5B913}" type="pres">
      <dgm:prSet presAssocID="{2C0002A5-6E8B-4D0D-BB82-0FF8E1AC3913}" presName="negativeSpace" presStyleCnt="0"/>
      <dgm:spPr/>
    </dgm:pt>
    <dgm:pt modelId="{5DF7AA55-F9F9-4423-9E88-D8912566718A}" type="pres">
      <dgm:prSet presAssocID="{2C0002A5-6E8B-4D0D-BB82-0FF8E1AC391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F82834A-3E3E-435A-9FB2-EFC2CB160251}" type="presOf" srcId="{CBEEAB02-4E83-4A87-A77F-ABCD07602E72}" destId="{0348CEC0-0AEC-40AA-8A51-E63C8AFB6E6F}" srcOrd="0" destOrd="0" presId="urn:microsoft.com/office/officeart/2005/8/layout/list1"/>
    <dgm:cxn modelId="{E20EB9EC-A34E-4E3A-BBAF-677A01B9B565}" type="presOf" srcId="{5BD13064-0D9C-4C3C-A059-465CFA82FD6E}" destId="{C2A2E49E-24BC-4453-82EE-BBB136ACA45F}" srcOrd="1" destOrd="0" presId="urn:microsoft.com/office/officeart/2005/8/layout/list1"/>
    <dgm:cxn modelId="{1895C257-562C-4D05-A1DE-65B7F48E147E}" type="presOf" srcId="{2C0002A5-6E8B-4D0D-BB82-0FF8E1AC3913}" destId="{D8E916D5-1AD9-4BD9-AC15-83D84366DBBD}" srcOrd="0" destOrd="0" presId="urn:microsoft.com/office/officeart/2005/8/layout/list1"/>
    <dgm:cxn modelId="{5789467F-185A-457A-9133-A3CAB5209761}" type="presOf" srcId="{5BD13064-0D9C-4C3C-A059-465CFA82FD6E}" destId="{ED2AF208-207F-401F-940F-7F00BDD023BD}" srcOrd="0" destOrd="0" presId="urn:microsoft.com/office/officeart/2005/8/layout/list1"/>
    <dgm:cxn modelId="{3F5BF036-EA2D-40FA-A388-4E37DD9D07F4}" type="presOf" srcId="{0601CC5E-E706-4063-AEA2-345EB8700734}" destId="{41590656-D6AB-4C1F-AF31-FB845E8A07CC}" srcOrd="0" destOrd="0" presId="urn:microsoft.com/office/officeart/2005/8/layout/list1"/>
    <dgm:cxn modelId="{78CEA527-FD3F-428B-8FFF-C218F9A383CF}" srcId="{CBEEAB02-4E83-4A87-A77F-ABCD07602E72}" destId="{2C0002A5-6E8B-4D0D-BB82-0FF8E1AC3913}" srcOrd="2" destOrd="0" parTransId="{F6A61209-C3A9-4DE4-AE80-27FA1A476219}" sibTransId="{8584F41B-E854-47E4-A92E-58103564E444}"/>
    <dgm:cxn modelId="{A913677F-2A6D-401F-A5B5-5C1F4B52410B}" srcId="{CBEEAB02-4E83-4A87-A77F-ABCD07602E72}" destId="{0601CC5E-E706-4063-AEA2-345EB8700734}" srcOrd="1" destOrd="0" parTransId="{1EA6B1E6-3D59-48D3-B7A4-35B9B2F3A4A1}" sibTransId="{A2700624-534E-4E88-A8B1-35B36A26426E}"/>
    <dgm:cxn modelId="{929DF430-AAC3-4CBA-A4DA-9B93FECF75C3}" type="presOf" srcId="{0601CC5E-E706-4063-AEA2-345EB8700734}" destId="{17179009-5AD9-43D9-8B30-3CD0EAE6F337}" srcOrd="1" destOrd="0" presId="urn:microsoft.com/office/officeart/2005/8/layout/list1"/>
    <dgm:cxn modelId="{946FE109-E472-4A3B-ADFB-CEF5497151A4}" type="presOf" srcId="{2C0002A5-6E8B-4D0D-BB82-0FF8E1AC3913}" destId="{CE039087-2739-40C0-8CEB-CC5DBAF92F6D}" srcOrd="1" destOrd="0" presId="urn:microsoft.com/office/officeart/2005/8/layout/list1"/>
    <dgm:cxn modelId="{17F30DA2-F11C-44C9-BF4D-7B6A140F30FF}" srcId="{CBEEAB02-4E83-4A87-A77F-ABCD07602E72}" destId="{5BD13064-0D9C-4C3C-A059-465CFA82FD6E}" srcOrd="0" destOrd="0" parTransId="{F41DF4F9-257D-405F-9E29-2CA8F26CD4E4}" sibTransId="{EED3F392-5901-425D-8D51-B6FA5C702FE5}"/>
    <dgm:cxn modelId="{1A062B1E-011A-4150-B51E-AB9DFE00D88E}" type="presParOf" srcId="{0348CEC0-0AEC-40AA-8A51-E63C8AFB6E6F}" destId="{80523980-849E-4364-93D4-F96B04E95057}" srcOrd="0" destOrd="0" presId="urn:microsoft.com/office/officeart/2005/8/layout/list1"/>
    <dgm:cxn modelId="{A29D49DA-2331-4318-AC75-7297B70B079F}" type="presParOf" srcId="{80523980-849E-4364-93D4-F96B04E95057}" destId="{ED2AF208-207F-401F-940F-7F00BDD023BD}" srcOrd="0" destOrd="0" presId="urn:microsoft.com/office/officeart/2005/8/layout/list1"/>
    <dgm:cxn modelId="{301C2D68-8CC8-4228-B94E-36B8068A4B6B}" type="presParOf" srcId="{80523980-849E-4364-93D4-F96B04E95057}" destId="{C2A2E49E-24BC-4453-82EE-BBB136ACA45F}" srcOrd="1" destOrd="0" presId="urn:microsoft.com/office/officeart/2005/8/layout/list1"/>
    <dgm:cxn modelId="{E229798F-ECCA-470E-B712-318D0880E5F2}" type="presParOf" srcId="{0348CEC0-0AEC-40AA-8A51-E63C8AFB6E6F}" destId="{40FB3AE5-9632-4512-8450-47F32C7DA826}" srcOrd="1" destOrd="0" presId="urn:microsoft.com/office/officeart/2005/8/layout/list1"/>
    <dgm:cxn modelId="{1DA7B2DD-9027-4D4C-ABD7-03BCA79DF250}" type="presParOf" srcId="{0348CEC0-0AEC-40AA-8A51-E63C8AFB6E6F}" destId="{7BD8F9A4-E61A-458E-922E-2011C70B43F3}" srcOrd="2" destOrd="0" presId="urn:microsoft.com/office/officeart/2005/8/layout/list1"/>
    <dgm:cxn modelId="{B4F114B5-857D-44CA-8C49-15E11986C4BF}" type="presParOf" srcId="{0348CEC0-0AEC-40AA-8A51-E63C8AFB6E6F}" destId="{87F5A4D0-4D9D-4631-AE18-E688718E924E}" srcOrd="3" destOrd="0" presId="urn:microsoft.com/office/officeart/2005/8/layout/list1"/>
    <dgm:cxn modelId="{CA00F7BC-085E-47D0-BFAB-0A3FC79125E8}" type="presParOf" srcId="{0348CEC0-0AEC-40AA-8A51-E63C8AFB6E6F}" destId="{774294C0-1B44-45C3-98C2-E5E5F562499D}" srcOrd="4" destOrd="0" presId="urn:microsoft.com/office/officeart/2005/8/layout/list1"/>
    <dgm:cxn modelId="{5C6395F7-0028-4B1D-9459-D9243CC3AED0}" type="presParOf" srcId="{774294C0-1B44-45C3-98C2-E5E5F562499D}" destId="{41590656-D6AB-4C1F-AF31-FB845E8A07CC}" srcOrd="0" destOrd="0" presId="urn:microsoft.com/office/officeart/2005/8/layout/list1"/>
    <dgm:cxn modelId="{8B92D6E9-32B4-47A7-923C-CC3BB046846C}" type="presParOf" srcId="{774294C0-1B44-45C3-98C2-E5E5F562499D}" destId="{17179009-5AD9-43D9-8B30-3CD0EAE6F337}" srcOrd="1" destOrd="0" presId="urn:microsoft.com/office/officeart/2005/8/layout/list1"/>
    <dgm:cxn modelId="{89A291EB-6185-45C6-942E-302749AF76AD}" type="presParOf" srcId="{0348CEC0-0AEC-40AA-8A51-E63C8AFB6E6F}" destId="{7FBDA973-F681-4C36-A920-30C680670BC5}" srcOrd="5" destOrd="0" presId="urn:microsoft.com/office/officeart/2005/8/layout/list1"/>
    <dgm:cxn modelId="{D1C3C5D0-46BB-453B-972E-1D4389A44E30}" type="presParOf" srcId="{0348CEC0-0AEC-40AA-8A51-E63C8AFB6E6F}" destId="{BB85F79A-1D78-4A86-B911-4C8359FBB339}" srcOrd="6" destOrd="0" presId="urn:microsoft.com/office/officeart/2005/8/layout/list1"/>
    <dgm:cxn modelId="{DF28F9A5-231A-4361-AD2B-7E7AE492207F}" type="presParOf" srcId="{0348CEC0-0AEC-40AA-8A51-E63C8AFB6E6F}" destId="{B433B54B-55A1-4E7A-B9C2-B01861E61C7B}" srcOrd="7" destOrd="0" presId="urn:microsoft.com/office/officeart/2005/8/layout/list1"/>
    <dgm:cxn modelId="{BE04FC05-1112-4469-9493-AD87FD45D159}" type="presParOf" srcId="{0348CEC0-0AEC-40AA-8A51-E63C8AFB6E6F}" destId="{A6183D77-8AF5-4E27-92FB-D34B89B9531B}" srcOrd="8" destOrd="0" presId="urn:microsoft.com/office/officeart/2005/8/layout/list1"/>
    <dgm:cxn modelId="{B54C207E-4593-4238-AC91-A72F0E484FFA}" type="presParOf" srcId="{A6183D77-8AF5-4E27-92FB-D34B89B9531B}" destId="{D8E916D5-1AD9-4BD9-AC15-83D84366DBBD}" srcOrd="0" destOrd="0" presId="urn:microsoft.com/office/officeart/2005/8/layout/list1"/>
    <dgm:cxn modelId="{F90FC81B-38BC-477A-B73E-9023258C69AC}" type="presParOf" srcId="{A6183D77-8AF5-4E27-92FB-D34B89B9531B}" destId="{CE039087-2739-40C0-8CEB-CC5DBAF92F6D}" srcOrd="1" destOrd="0" presId="urn:microsoft.com/office/officeart/2005/8/layout/list1"/>
    <dgm:cxn modelId="{B2C6430F-27D8-4220-A625-BCA7BDD6DACE}" type="presParOf" srcId="{0348CEC0-0AEC-40AA-8A51-E63C8AFB6E6F}" destId="{6C5CCC60-AE0F-4ADC-9D37-D29079B5B913}" srcOrd="9" destOrd="0" presId="urn:microsoft.com/office/officeart/2005/8/layout/list1"/>
    <dgm:cxn modelId="{0F97DDD5-84E5-4CD4-A355-C71D256AB731}" type="presParOf" srcId="{0348CEC0-0AEC-40AA-8A51-E63C8AFB6E6F}" destId="{5DF7AA55-F9F9-4423-9E88-D8912566718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EEBD07-5010-4E6D-8F84-D0CFD49A8AC0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90FEBB-5A32-4C56-BD7D-C3BCB5DF0836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just"/>
          <a:r>
            <a:rPr lang="ru-RU" sz="2400" dirty="0" smtClean="0">
              <a:solidFill>
                <a:srgbClr val="0F3D09"/>
              </a:solidFill>
              <a:latin typeface="Times New Roman" pitchFamily="18" charset="0"/>
              <a:cs typeface="Times New Roman" pitchFamily="18" charset="0"/>
            </a:rPr>
            <a:t> - сравнительный анализ:  проведение опытов в домашних условиях (семейное исследование) и в группе детского сада «Поделки из соли»;</a:t>
          </a:r>
          <a:endParaRPr lang="ru-RU" sz="2400" dirty="0">
            <a:solidFill>
              <a:srgbClr val="0F3D09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4E0A5E-325C-4B1F-966C-3AB09FCFDC60}" type="parTrans" cxnId="{A0F8CE38-E431-4584-A11A-B41BDAE5EE0B}">
      <dgm:prSet/>
      <dgm:spPr/>
      <dgm:t>
        <a:bodyPr/>
        <a:lstStyle/>
        <a:p>
          <a:endParaRPr lang="ru-RU"/>
        </a:p>
      </dgm:t>
    </dgm:pt>
    <dgm:pt modelId="{3F487ED1-B58F-4882-A0FE-FA1C622B5746}" type="sibTrans" cxnId="{A0F8CE38-E431-4584-A11A-B41BDAE5EE0B}">
      <dgm:prSet/>
      <dgm:spPr/>
      <dgm:t>
        <a:bodyPr/>
        <a:lstStyle/>
        <a:p>
          <a:endParaRPr lang="ru-RU"/>
        </a:p>
      </dgm:t>
    </dgm:pt>
    <dgm:pt modelId="{0E77DC83-A663-44C1-8963-85EA9346527E}">
      <dgm:prSet custT="1"/>
      <dgm:spPr>
        <a:solidFill>
          <a:srgbClr val="43E33B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«Выставка детских рисунков «Мой любимый город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Усолье-Сибирское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2358C0-29CE-4E98-86FE-5771F3BDBF6B}" type="parTrans" cxnId="{D0DD5C79-2C7B-4C1D-B4CB-B4CC6751A7F0}">
      <dgm:prSet/>
      <dgm:spPr/>
      <dgm:t>
        <a:bodyPr/>
        <a:lstStyle/>
        <a:p>
          <a:endParaRPr lang="ru-RU"/>
        </a:p>
      </dgm:t>
    </dgm:pt>
    <dgm:pt modelId="{5A8EF567-77B7-4980-B87B-D32BC3E6D637}" type="sibTrans" cxnId="{D0DD5C79-2C7B-4C1D-B4CB-B4CC6751A7F0}">
      <dgm:prSet/>
      <dgm:spPr/>
      <dgm:t>
        <a:bodyPr/>
        <a:lstStyle/>
        <a:p>
          <a:endParaRPr lang="ru-RU"/>
        </a:p>
      </dgm:t>
    </dgm:pt>
    <dgm:pt modelId="{40C3D40A-C726-4AA4-BD85-F80C6354960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400" dirty="0" smtClean="0">
              <a:solidFill>
                <a:srgbClr val="0F3D09"/>
              </a:solidFill>
              <a:latin typeface="Times New Roman" pitchFamily="18" charset="0"/>
              <a:cs typeface="Times New Roman" pitchFamily="18" charset="0"/>
            </a:rPr>
            <a:t>  - подведение итога.</a:t>
          </a:r>
          <a:endParaRPr lang="ru-RU" sz="2400" dirty="0">
            <a:solidFill>
              <a:srgbClr val="0F3D09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5C34F5-27F1-410E-AC3F-116E12FD599E}" type="parTrans" cxnId="{2A6221C9-4452-4788-934F-32808462AD55}">
      <dgm:prSet/>
      <dgm:spPr/>
      <dgm:t>
        <a:bodyPr/>
        <a:lstStyle/>
        <a:p>
          <a:endParaRPr lang="ru-RU"/>
        </a:p>
      </dgm:t>
    </dgm:pt>
    <dgm:pt modelId="{91EEBD4A-022F-44A9-A059-CF4C8F8DB631}" type="sibTrans" cxnId="{2A6221C9-4452-4788-934F-32808462AD55}">
      <dgm:prSet/>
      <dgm:spPr/>
      <dgm:t>
        <a:bodyPr/>
        <a:lstStyle/>
        <a:p>
          <a:endParaRPr lang="ru-RU"/>
        </a:p>
      </dgm:t>
    </dgm:pt>
    <dgm:pt modelId="{DCF3FCC3-D361-46BE-B2F9-5D42BC3B684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музыкально-театрализованное представление « Два лица одной соли – польза и вред»;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5EDA5B-8306-4F8E-8264-74A3F3929404}" type="parTrans" cxnId="{F9F219C7-BEF8-4A57-8067-537E6C9D6A85}">
      <dgm:prSet/>
      <dgm:spPr/>
      <dgm:t>
        <a:bodyPr/>
        <a:lstStyle/>
        <a:p>
          <a:endParaRPr lang="ru-RU"/>
        </a:p>
      </dgm:t>
    </dgm:pt>
    <dgm:pt modelId="{7B1B204B-1BAD-4C4E-A1C3-F8B60BD842A9}" type="sibTrans" cxnId="{F9F219C7-BEF8-4A57-8067-537E6C9D6A85}">
      <dgm:prSet/>
      <dgm:spPr/>
      <dgm:t>
        <a:bodyPr/>
        <a:lstStyle/>
        <a:p>
          <a:endParaRPr lang="ru-RU"/>
        </a:p>
      </dgm:t>
    </dgm:pt>
    <dgm:pt modelId="{160914E4-294F-4030-88A4-77C35DB62B4A}" type="pres">
      <dgm:prSet presAssocID="{F0EEBD07-5010-4E6D-8F84-D0CFD49A8A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18933B-FC62-4A57-8563-5355519E5DFB}" type="pres">
      <dgm:prSet presAssocID="{1490FEBB-5A32-4C56-BD7D-C3BCB5DF0836}" presName="parentLin" presStyleCnt="0"/>
      <dgm:spPr/>
    </dgm:pt>
    <dgm:pt modelId="{6B2591F0-3A46-4238-B548-24D5DA367EF7}" type="pres">
      <dgm:prSet presAssocID="{1490FEBB-5A32-4C56-BD7D-C3BCB5DF083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2931452-ADE8-4F5F-97AB-09A101F0BC31}" type="pres">
      <dgm:prSet presAssocID="{1490FEBB-5A32-4C56-BD7D-C3BCB5DF0836}" presName="parentText" presStyleLbl="node1" presStyleIdx="0" presStyleCnt="4" custScaleX="142857" custScaleY="125461" custLinFactNeighborX="-2754" custLinFactNeighborY="163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1949A-52C7-423B-92A7-C8872DCF9BA7}" type="pres">
      <dgm:prSet presAssocID="{1490FEBB-5A32-4C56-BD7D-C3BCB5DF0836}" presName="negativeSpace" presStyleCnt="0"/>
      <dgm:spPr/>
    </dgm:pt>
    <dgm:pt modelId="{19BDB893-C501-4090-9D8F-232AE60AFC05}" type="pres">
      <dgm:prSet presAssocID="{1490FEBB-5A32-4C56-BD7D-C3BCB5DF0836}" presName="childText" presStyleLbl="conFgAcc1" presStyleIdx="0" presStyleCnt="4" custLinFactY="-35015" custLinFactNeighborX="917" custLinFactNeighborY="-100000">
        <dgm:presLayoutVars>
          <dgm:bulletEnabled val="1"/>
        </dgm:presLayoutVars>
      </dgm:prSet>
      <dgm:spPr/>
    </dgm:pt>
    <dgm:pt modelId="{D103F9BD-04BA-41D7-A2EF-BAC24FEB1318}" type="pres">
      <dgm:prSet presAssocID="{3F487ED1-B58F-4882-A0FE-FA1C622B5746}" presName="spaceBetweenRectangles" presStyleCnt="0"/>
      <dgm:spPr/>
    </dgm:pt>
    <dgm:pt modelId="{A313B074-F67A-4FDE-94DF-6DA1ED751B95}" type="pres">
      <dgm:prSet presAssocID="{DCF3FCC3-D361-46BE-B2F9-5D42BC3B684F}" presName="parentLin" presStyleCnt="0"/>
      <dgm:spPr/>
    </dgm:pt>
    <dgm:pt modelId="{0EBB241D-10FA-40B5-ADFD-374ACDEFE174}" type="pres">
      <dgm:prSet presAssocID="{DCF3FCC3-D361-46BE-B2F9-5D42BC3B684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FA05F32-B3D5-4089-B735-2BCE84A8531F}" type="pres">
      <dgm:prSet presAssocID="{DCF3FCC3-D361-46BE-B2F9-5D42BC3B684F}" presName="parentText" presStyleLbl="node1" presStyleIdx="1" presStyleCnt="4" custScaleY="155560" custLinFactX="1587" custLinFactNeighborX="100000" custLinFactNeighborY="80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63DDE-65E0-4B07-92DE-ACC9FB656F43}" type="pres">
      <dgm:prSet presAssocID="{DCF3FCC3-D361-46BE-B2F9-5D42BC3B684F}" presName="negativeSpace" presStyleCnt="0"/>
      <dgm:spPr/>
    </dgm:pt>
    <dgm:pt modelId="{1D8C3DB6-0992-4C0A-877D-FF4117E94EC8}" type="pres">
      <dgm:prSet presAssocID="{DCF3FCC3-D361-46BE-B2F9-5D42BC3B684F}" presName="childText" presStyleLbl="conFgAcc1" presStyleIdx="1" presStyleCnt="4">
        <dgm:presLayoutVars>
          <dgm:bulletEnabled val="1"/>
        </dgm:presLayoutVars>
      </dgm:prSet>
      <dgm:spPr/>
    </dgm:pt>
    <dgm:pt modelId="{F22AEDFD-F5F6-41F6-A751-E5863A9508B4}" type="pres">
      <dgm:prSet presAssocID="{7B1B204B-1BAD-4C4E-A1C3-F8B60BD842A9}" presName="spaceBetweenRectangles" presStyleCnt="0"/>
      <dgm:spPr/>
    </dgm:pt>
    <dgm:pt modelId="{05A0A92E-A73E-4DA3-B59D-2BEB28D5C897}" type="pres">
      <dgm:prSet presAssocID="{0E77DC83-A663-44C1-8963-85EA9346527E}" presName="parentLin" presStyleCnt="0"/>
      <dgm:spPr/>
    </dgm:pt>
    <dgm:pt modelId="{16542237-48D3-47BD-9AE5-157991D0E1D9}" type="pres">
      <dgm:prSet presAssocID="{0E77DC83-A663-44C1-8963-85EA9346527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202E630-CB04-4319-8BF7-1B35EBC86F26}" type="pres">
      <dgm:prSet presAssocID="{0E77DC83-A663-44C1-8963-85EA9346527E}" presName="parentText" presStyleLbl="node1" presStyleIdx="2" presStyleCnt="4" custScaleX="134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4E359-38C4-440C-9164-5D706A5896BB}" type="pres">
      <dgm:prSet presAssocID="{0E77DC83-A663-44C1-8963-85EA9346527E}" presName="negativeSpace" presStyleCnt="0"/>
      <dgm:spPr/>
    </dgm:pt>
    <dgm:pt modelId="{EF5D1B80-9556-4A19-9CED-EE58F0588C0B}" type="pres">
      <dgm:prSet presAssocID="{0E77DC83-A663-44C1-8963-85EA9346527E}" presName="childText" presStyleLbl="conFgAcc1" presStyleIdx="2" presStyleCnt="4" custLinFactNeighborX="926" custLinFactNeighborY="32477">
        <dgm:presLayoutVars>
          <dgm:bulletEnabled val="1"/>
        </dgm:presLayoutVars>
      </dgm:prSet>
      <dgm:spPr/>
    </dgm:pt>
    <dgm:pt modelId="{2E7C714B-E414-433F-8AC7-93E4274A540B}" type="pres">
      <dgm:prSet presAssocID="{5A8EF567-77B7-4980-B87B-D32BC3E6D637}" presName="spaceBetweenRectangles" presStyleCnt="0"/>
      <dgm:spPr/>
    </dgm:pt>
    <dgm:pt modelId="{B7B2A824-4A2D-4C2B-8EA9-86E4D00A925C}" type="pres">
      <dgm:prSet presAssocID="{40C3D40A-C726-4AA4-BD85-F80C6354960A}" presName="parentLin" presStyleCnt="0"/>
      <dgm:spPr/>
    </dgm:pt>
    <dgm:pt modelId="{3014B847-9FF3-4E29-9B5B-299604DAD68C}" type="pres">
      <dgm:prSet presAssocID="{40C3D40A-C726-4AA4-BD85-F80C6354960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DE35CED-F14E-450F-BE14-83338D733569}" type="pres">
      <dgm:prSet presAssocID="{40C3D40A-C726-4AA4-BD85-F80C6354960A}" presName="parentText" presStyleLbl="node1" presStyleIdx="3" presStyleCnt="4" custScaleX="64177" custLinFactX="48624" custLinFactNeighborX="100000" custLinFactNeighborY="-80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0CF6B-2D1A-4D8F-9AB1-0A72AC0A0700}" type="pres">
      <dgm:prSet presAssocID="{40C3D40A-C726-4AA4-BD85-F80C6354960A}" presName="negativeSpace" presStyleCnt="0"/>
      <dgm:spPr/>
    </dgm:pt>
    <dgm:pt modelId="{AC7F5C2E-30FC-4FAC-864E-79A95D4C5753}" type="pres">
      <dgm:prSet presAssocID="{40C3D40A-C726-4AA4-BD85-F80C6354960A}" presName="childText" presStyleLbl="conFgAcc1" presStyleIdx="3" presStyleCnt="4" custScaleY="71402" custLinFactNeighborX="917" custLinFactNeighborY="-45653">
        <dgm:presLayoutVars>
          <dgm:bulletEnabled val="1"/>
        </dgm:presLayoutVars>
      </dgm:prSet>
      <dgm:spPr/>
    </dgm:pt>
  </dgm:ptLst>
  <dgm:cxnLst>
    <dgm:cxn modelId="{44D55CF0-BF88-4894-B3BA-522BAC676245}" type="presOf" srcId="{DCF3FCC3-D361-46BE-B2F9-5D42BC3B684F}" destId="{0EBB241D-10FA-40B5-ADFD-374ACDEFE174}" srcOrd="0" destOrd="0" presId="urn:microsoft.com/office/officeart/2005/8/layout/list1"/>
    <dgm:cxn modelId="{58EABF45-9684-4CE2-B163-A6792B8500C0}" type="presOf" srcId="{F0EEBD07-5010-4E6D-8F84-D0CFD49A8AC0}" destId="{160914E4-294F-4030-88A4-77C35DB62B4A}" srcOrd="0" destOrd="0" presId="urn:microsoft.com/office/officeart/2005/8/layout/list1"/>
    <dgm:cxn modelId="{2A6221C9-4452-4788-934F-32808462AD55}" srcId="{F0EEBD07-5010-4E6D-8F84-D0CFD49A8AC0}" destId="{40C3D40A-C726-4AA4-BD85-F80C6354960A}" srcOrd="3" destOrd="0" parTransId="{9B5C34F5-27F1-410E-AC3F-116E12FD599E}" sibTransId="{91EEBD4A-022F-44A9-A059-CF4C8F8DB631}"/>
    <dgm:cxn modelId="{F9F219C7-BEF8-4A57-8067-537E6C9D6A85}" srcId="{F0EEBD07-5010-4E6D-8F84-D0CFD49A8AC0}" destId="{DCF3FCC3-D361-46BE-B2F9-5D42BC3B684F}" srcOrd="1" destOrd="0" parTransId="{655EDA5B-8306-4F8E-8264-74A3F3929404}" sibTransId="{7B1B204B-1BAD-4C4E-A1C3-F8B60BD842A9}"/>
    <dgm:cxn modelId="{D01E3F6E-A89F-4C06-AE66-63E35165AC1D}" type="presOf" srcId="{0E77DC83-A663-44C1-8963-85EA9346527E}" destId="{16542237-48D3-47BD-9AE5-157991D0E1D9}" srcOrd="0" destOrd="0" presId="urn:microsoft.com/office/officeart/2005/8/layout/list1"/>
    <dgm:cxn modelId="{9D82E413-EB84-4F63-991E-C105537181D2}" type="presOf" srcId="{40C3D40A-C726-4AA4-BD85-F80C6354960A}" destId="{0DE35CED-F14E-450F-BE14-83338D733569}" srcOrd="1" destOrd="0" presId="urn:microsoft.com/office/officeart/2005/8/layout/list1"/>
    <dgm:cxn modelId="{B0CEEB7B-B024-4553-9290-D72B3BD68EDD}" type="presOf" srcId="{1490FEBB-5A32-4C56-BD7D-C3BCB5DF0836}" destId="{92931452-ADE8-4F5F-97AB-09A101F0BC31}" srcOrd="1" destOrd="0" presId="urn:microsoft.com/office/officeart/2005/8/layout/list1"/>
    <dgm:cxn modelId="{36CE070B-E7F3-4057-807B-58060BE2EDEA}" type="presOf" srcId="{0E77DC83-A663-44C1-8963-85EA9346527E}" destId="{3202E630-CB04-4319-8BF7-1B35EBC86F26}" srcOrd="1" destOrd="0" presId="urn:microsoft.com/office/officeart/2005/8/layout/list1"/>
    <dgm:cxn modelId="{371A7D81-033A-4F8A-A65C-1F66E4545D87}" type="presOf" srcId="{40C3D40A-C726-4AA4-BD85-F80C6354960A}" destId="{3014B847-9FF3-4E29-9B5B-299604DAD68C}" srcOrd="0" destOrd="0" presId="urn:microsoft.com/office/officeart/2005/8/layout/list1"/>
    <dgm:cxn modelId="{3D917F2D-555B-44EC-8CC6-DAC098CD1C94}" type="presOf" srcId="{DCF3FCC3-D361-46BE-B2F9-5D42BC3B684F}" destId="{AFA05F32-B3D5-4089-B735-2BCE84A8531F}" srcOrd="1" destOrd="0" presId="urn:microsoft.com/office/officeart/2005/8/layout/list1"/>
    <dgm:cxn modelId="{D0DD5C79-2C7B-4C1D-B4CB-B4CC6751A7F0}" srcId="{F0EEBD07-5010-4E6D-8F84-D0CFD49A8AC0}" destId="{0E77DC83-A663-44C1-8963-85EA9346527E}" srcOrd="2" destOrd="0" parTransId="{132358C0-29CE-4E98-86FE-5771F3BDBF6B}" sibTransId="{5A8EF567-77B7-4980-B87B-D32BC3E6D637}"/>
    <dgm:cxn modelId="{6F6BF8A5-8A3B-4C00-A1EB-A8E3B82D97D0}" type="presOf" srcId="{1490FEBB-5A32-4C56-BD7D-C3BCB5DF0836}" destId="{6B2591F0-3A46-4238-B548-24D5DA367EF7}" srcOrd="0" destOrd="0" presId="urn:microsoft.com/office/officeart/2005/8/layout/list1"/>
    <dgm:cxn modelId="{A0F8CE38-E431-4584-A11A-B41BDAE5EE0B}" srcId="{F0EEBD07-5010-4E6D-8F84-D0CFD49A8AC0}" destId="{1490FEBB-5A32-4C56-BD7D-C3BCB5DF0836}" srcOrd="0" destOrd="0" parTransId="{F74E0A5E-325C-4B1F-966C-3AB09FCFDC60}" sibTransId="{3F487ED1-B58F-4882-A0FE-FA1C622B5746}"/>
    <dgm:cxn modelId="{DC533F89-9083-4ED9-9F38-B79EBF657BEF}" type="presParOf" srcId="{160914E4-294F-4030-88A4-77C35DB62B4A}" destId="{2418933B-FC62-4A57-8563-5355519E5DFB}" srcOrd="0" destOrd="0" presId="urn:microsoft.com/office/officeart/2005/8/layout/list1"/>
    <dgm:cxn modelId="{2D44646D-026A-4C2B-8A52-3578EB5A5821}" type="presParOf" srcId="{2418933B-FC62-4A57-8563-5355519E5DFB}" destId="{6B2591F0-3A46-4238-B548-24D5DA367EF7}" srcOrd="0" destOrd="0" presId="urn:microsoft.com/office/officeart/2005/8/layout/list1"/>
    <dgm:cxn modelId="{21B63506-3155-4539-B0CB-50325699017A}" type="presParOf" srcId="{2418933B-FC62-4A57-8563-5355519E5DFB}" destId="{92931452-ADE8-4F5F-97AB-09A101F0BC31}" srcOrd="1" destOrd="0" presId="urn:microsoft.com/office/officeart/2005/8/layout/list1"/>
    <dgm:cxn modelId="{3CF781E4-1AF5-45A1-8A00-DCC5B864155C}" type="presParOf" srcId="{160914E4-294F-4030-88A4-77C35DB62B4A}" destId="{5DD1949A-52C7-423B-92A7-C8872DCF9BA7}" srcOrd="1" destOrd="0" presId="urn:microsoft.com/office/officeart/2005/8/layout/list1"/>
    <dgm:cxn modelId="{26A612B1-1A17-4CFC-8C96-1FCFF99BD2F5}" type="presParOf" srcId="{160914E4-294F-4030-88A4-77C35DB62B4A}" destId="{19BDB893-C501-4090-9D8F-232AE60AFC05}" srcOrd="2" destOrd="0" presId="urn:microsoft.com/office/officeart/2005/8/layout/list1"/>
    <dgm:cxn modelId="{D3463816-2D49-4130-9496-0129EFAFDCA2}" type="presParOf" srcId="{160914E4-294F-4030-88A4-77C35DB62B4A}" destId="{D103F9BD-04BA-41D7-A2EF-BAC24FEB1318}" srcOrd="3" destOrd="0" presId="urn:microsoft.com/office/officeart/2005/8/layout/list1"/>
    <dgm:cxn modelId="{562A2EB5-5341-4754-946E-33A4B4EA7337}" type="presParOf" srcId="{160914E4-294F-4030-88A4-77C35DB62B4A}" destId="{A313B074-F67A-4FDE-94DF-6DA1ED751B95}" srcOrd="4" destOrd="0" presId="urn:microsoft.com/office/officeart/2005/8/layout/list1"/>
    <dgm:cxn modelId="{11507F86-756B-4A16-BF68-B57A7980EFF7}" type="presParOf" srcId="{A313B074-F67A-4FDE-94DF-6DA1ED751B95}" destId="{0EBB241D-10FA-40B5-ADFD-374ACDEFE174}" srcOrd="0" destOrd="0" presId="urn:microsoft.com/office/officeart/2005/8/layout/list1"/>
    <dgm:cxn modelId="{ABFC8879-F769-416A-BE6E-B664F28E1AB5}" type="presParOf" srcId="{A313B074-F67A-4FDE-94DF-6DA1ED751B95}" destId="{AFA05F32-B3D5-4089-B735-2BCE84A8531F}" srcOrd="1" destOrd="0" presId="urn:microsoft.com/office/officeart/2005/8/layout/list1"/>
    <dgm:cxn modelId="{59664DC4-D4C9-4737-A671-03FB50AEAD7F}" type="presParOf" srcId="{160914E4-294F-4030-88A4-77C35DB62B4A}" destId="{4B963DDE-65E0-4B07-92DE-ACC9FB656F43}" srcOrd="5" destOrd="0" presId="urn:microsoft.com/office/officeart/2005/8/layout/list1"/>
    <dgm:cxn modelId="{9CA77E0F-90A9-439D-A44D-EA8F20DCC0BA}" type="presParOf" srcId="{160914E4-294F-4030-88A4-77C35DB62B4A}" destId="{1D8C3DB6-0992-4C0A-877D-FF4117E94EC8}" srcOrd="6" destOrd="0" presId="urn:microsoft.com/office/officeart/2005/8/layout/list1"/>
    <dgm:cxn modelId="{DB53E27A-266C-475C-8FEE-C752814280E9}" type="presParOf" srcId="{160914E4-294F-4030-88A4-77C35DB62B4A}" destId="{F22AEDFD-F5F6-41F6-A751-E5863A9508B4}" srcOrd="7" destOrd="0" presId="urn:microsoft.com/office/officeart/2005/8/layout/list1"/>
    <dgm:cxn modelId="{321F9F18-AAF8-4BD8-AB4F-394ED5A6F67E}" type="presParOf" srcId="{160914E4-294F-4030-88A4-77C35DB62B4A}" destId="{05A0A92E-A73E-4DA3-B59D-2BEB28D5C897}" srcOrd="8" destOrd="0" presId="urn:microsoft.com/office/officeart/2005/8/layout/list1"/>
    <dgm:cxn modelId="{B9A3A961-56CC-4F1F-AFC1-5F460FD12205}" type="presParOf" srcId="{05A0A92E-A73E-4DA3-B59D-2BEB28D5C897}" destId="{16542237-48D3-47BD-9AE5-157991D0E1D9}" srcOrd="0" destOrd="0" presId="urn:microsoft.com/office/officeart/2005/8/layout/list1"/>
    <dgm:cxn modelId="{46F4D9E1-F13B-4C0A-A5E7-8188154BFC90}" type="presParOf" srcId="{05A0A92E-A73E-4DA3-B59D-2BEB28D5C897}" destId="{3202E630-CB04-4319-8BF7-1B35EBC86F26}" srcOrd="1" destOrd="0" presId="urn:microsoft.com/office/officeart/2005/8/layout/list1"/>
    <dgm:cxn modelId="{D9E645F7-3830-4BC4-A775-08C85F6FD0A8}" type="presParOf" srcId="{160914E4-294F-4030-88A4-77C35DB62B4A}" destId="{8614E359-38C4-440C-9164-5D706A5896BB}" srcOrd="9" destOrd="0" presId="urn:microsoft.com/office/officeart/2005/8/layout/list1"/>
    <dgm:cxn modelId="{BBCAE39A-5893-41CC-B6E0-B9E27A0072B6}" type="presParOf" srcId="{160914E4-294F-4030-88A4-77C35DB62B4A}" destId="{EF5D1B80-9556-4A19-9CED-EE58F0588C0B}" srcOrd="10" destOrd="0" presId="urn:microsoft.com/office/officeart/2005/8/layout/list1"/>
    <dgm:cxn modelId="{D3E34870-3085-43F5-9C8B-BCD23A98C241}" type="presParOf" srcId="{160914E4-294F-4030-88A4-77C35DB62B4A}" destId="{2E7C714B-E414-433F-8AC7-93E4274A540B}" srcOrd="11" destOrd="0" presId="urn:microsoft.com/office/officeart/2005/8/layout/list1"/>
    <dgm:cxn modelId="{0778F156-0EFA-4682-88EF-D8F09C6089C5}" type="presParOf" srcId="{160914E4-294F-4030-88A4-77C35DB62B4A}" destId="{B7B2A824-4A2D-4C2B-8EA9-86E4D00A925C}" srcOrd="12" destOrd="0" presId="urn:microsoft.com/office/officeart/2005/8/layout/list1"/>
    <dgm:cxn modelId="{A4A78ACC-8765-4934-BB86-71FB045B6B02}" type="presParOf" srcId="{B7B2A824-4A2D-4C2B-8EA9-86E4D00A925C}" destId="{3014B847-9FF3-4E29-9B5B-299604DAD68C}" srcOrd="0" destOrd="0" presId="urn:microsoft.com/office/officeart/2005/8/layout/list1"/>
    <dgm:cxn modelId="{8E79FAF8-9EB0-4DFF-8513-9CB02EC44983}" type="presParOf" srcId="{B7B2A824-4A2D-4C2B-8EA9-86E4D00A925C}" destId="{0DE35CED-F14E-450F-BE14-83338D733569}" srcOrd="1" destOrd="0" presId="urn:microsoft.com/office/officeart/2005/8/layout/list1"/>
    <dgm:cxn modelId="{6BBEDA59-3112-46A9-8A07-91333A36622D}" type="presParOf" srcId="{160914E4-294F-4030-88A4-77C35DB62B4A}" destId="{33B0CF6B-2D1A-4D8F-9AB1-0A72AC0A0700}" srcOrd="13" destOrd="0" presId="urn:microsoft.com/office/officeart/2005/8/layout/list1"/>
    <dgm:cxn modelId="{2A57632F-E690-4163-932A-C5F301E834B6}" type="presParOf" srcId="{160914E4-294F-4030-88A4-77C35DB62B4A}" destId="{AC7F5C2E-30FC-4FAC-864E-79A95D4C575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5F0CB4-87E0-4690-AA8B-A20F90E9D3AD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61025E55-E53C-4D8B-9F4E-6A738D540E41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- обобщение полученных знаний, умений и навыков;</a:t>
          </a:r>
          <a:endParaRPr lang="ru-RU" sz="2400" dirty="0"/>
        </a:p>
      </dgm:t>
    </dgm:pt>
    <dgm:pt modelId="{8DDBEB31-0D8A-4A36-90F4-D722A658F2C7}" type="parTrans" cxnId="{98B385BC-5B8F-4987-99EA-0C8AD9DDC302}">
      <dgm:prSet/>
      <dgm:spPr/>
      <dgm:t>
        <a:bodyPr/>
        <a:lstStyle/>
        <a:p>
          <a:endParaRPr lang="ru-RU"/>
        </a:p>
      </dgm:t>
    </dgm:pt>
    <dgm:pt modelId="{01CF3422-BA31-49D9-B8B6-8193C3142156}" type="sibTrans" cxnId="{98B385BC-5B8F-4987-99EA-0C8AD9DDC302}">
      <dgm:prSet/>
      <dgm:spPr/>
      <dgm:t>
        <a:bodyPr/>
        <a:lstStyle/>
        <a:p>
          <a:endParaRPr lang="ru-RU"/>
        </a:p>
      </dgm:t>
    </dgm:pt>
    <dgm:pt modelId="{5E8C75EE-79D6-4FE0-A11F-70E71B3FCF4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 - организация развлечения «Байкальские сказки».</a:t>
          </a:r>
        </a:p>
      </dgm:t>
    </dgm:pt>
    <dgm:pt modelId="{B39E678C-8A2F-4765-ABCA-CA5586E7E4B6}" type="parTrans" cxnId="{BF8C5A00-4785-4697-9135-9C178C526FD4}">
      <dgm:prSet/>
      <dgm:spPr/>
      <dgm:t>
        <a:bodyPr/>
        <a:lstStyle/>
        <a:p>
          <a:endParaRPr lang="ru-RU"/>
        </a:p>
      </dgm:t>
    </dgm:pt>
    <dgm:pt modelId="{BF5F645F-05A5-44A1-B1A2-04E1DFAC6D66}" type="sibTrans" cxnId="{BF8C5A00-4785-4697-9135-9C178C526FD4}">
      <dgm:prSet/>
      <dgm:spPr/>
      <dgm:t>
        <a:bodyPr/>
        <a:lstStyle/>
        <a:p>
          <a:endParaRPr lang="ru-RU"/>
        </a:p>
      </dgm:t>
    </dgm:pt>
    <dgm:pt modelId="{475F1FDF-C3EA-44B0-BFC0-B1D4FCDA224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- распространение опыта работы с презентацией на родительских собраниях, педсоветах, семинарах.</a:t>
          </a:r>
        </a:p>
      </dgm:t>
    </dgm:pt>
    <dgm:pt modelId="{F0322435-E563-44A4-AB6B-FE47443136E0}" type="parTrans" cxnId="{7F21C8B7-EC31-4166-9AF7-54051891F930}">
      <dgm:prSet/>
      <dgm:spPr/>
      <dgm:t>
        <a:bodyPr/>
        <a:lstStyle/>
        <a:p>
          <a:endParaRPr lang="ru-RU"/>
        </a:p>
      </dgm:t>
    </dgm:pt>
    <dgm:pt modelId="{EF931962-CC18-49FF-8419-DD9A2A1A984B}" type="sibTrans" cxnId="{7F21C8B7-EC31-4166-9AF7-54051891F930}">
      <dgm:prSet/>
      <dgm:spPr/>
      <dgm:t>
        <a:bodyPr/>
        <a:lstStyle/>
        <a:p>
          <a:endParaRPr lang="ru-RU"/>
        </a:p>
      </dgm:t>
    </dgm:pt>
    <dgm:pt modelId="{51FCB279-8288-4254-AE5F-3D3121F38328}" type="pres">
      <dgm:prSet presAssocID="{1F5F0CB4-87E0-4690-AA8B-A20F90E9D3AD}" presName="linearFlow" presStyleCnt="0">
        <dgm:presLayoutVars>
          <dgm:dir/>
          <dgm:resizeHandles val="exact"/>
        </dgm:presLayoutVars>
      </dgm:prSet>
      <dgm:spPr/>
    </dgm:pt>
    <dgm:pt modelId="{E245192E-26E8-4AE0-8BB3-756D6E34CE04}" type="pres">
      <dgm:prSet presAssocID="{61025E55-E53C-4D8B-9F4E-6A738D540E41}" presName="composite" presStyleCnt="0"/>
      <dgm:spPr/>
    </dgm:pt>
    <dgm:pt modelId="{64BCC1FE-6AB3-4C06-89A5-AC277AF502AB}" type="pres">
      <dgm:prSet presAssocID="{61025E55-E53C-4D8B-9F4E-6A738D540E41}" presName="imgShp" presStyleLbl="fgImgPlace1" presStyleIdx="0" presStyleCnt="3"/>
      <dgm:spPr/>
    </dgm:pt>
    <dgm:pt modelId="{36BDB87D-8D58-4E5E-9C25-92F2E5BB6DCC}" type="pres">
      <dgm:prSet presAssocID="{61025E55-E53C-4D8B-9F4E-6A738D540E41}" presName="txShp" presStyleLbl="node1" presStyleIdx="0" presStyleCnt="3" custScaleY="56550" custLinFactNeighborX="10682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1F89D-AA5F-466A-93A4-6345B56B5350}" type="pres">
      <dgm:prSet presAssocID="{01CF3422-BA31-49D9-B8B6-8193C3142156}" presName="spacing" presStyleCnt="0"/>
      <dgm:spPr/>
    </dgm:pt>
    <dgm:pt modelId="{B12F354D-33DA-441D-8F68-6E933A0FD84F}" type="pres">
      <dgm:prSet presAssocID="{5E8C75EE-79D6-4FE0-A11F-70E71B3FCF4F}" presName="composite" presStyleCnt="0"/>
      <dgm:spPr/>
    </dgm:pt>
    <dgm:pt modelId="{D0453246-9BD5-49A4-9CD5-D46E8B0458A9}" type="pres">
      <dgm:prSet presAssocID="{5E8C75EE-79D6-4FE0-A11F-70E71B3FCF4F}" presName="imgShp" presStyleLbl="fgImgPlace1" presStyleIdx="1" presStyleCnt="3"/>
      <dgm:spPr/>
    </dgm:pt>
    <dgm:pt modelId="{9C6977F8-6466-4221-AAF7-32722D67F1F2}" type="pres">
      <dgm:prSet presAssocID="{5E8C75EE-79D6-4FE0-A11F-70E71B3FCF4F}" presName="txShp" presStyleLbl="node1" presStyleIdx="1" presStyleCnt="3" custScaleY="67839" custLinFactNeighborX="13368" custLinFactNeighborY="-5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0FA95-1A22-43DB-A430-36BC72EB8E85}" type="pres">
      <dgm:prSet presAssocID="{BF5F645F-05A5-44A1-B1A2-04E1DFAC6D66}" presName="spacing" presStyleCnt="0"/>
      <dgm:spPr/>
    </dgm:pt>
    <dgm:pt modelId="{5797AFB2-009D-4689-964D-612F5BD84309}" type="pres">
      <dgm:prSet presAssocID="{475F1FDF-C3EA-44B0-BFC0-B1D4FCDA224B}" presName="composite" presStyleCnt="0"/>
      <dgm:spPr/>
    </dgm:pt>
    <dgm:pt modelId="{74AF76A1-E0DD-411B-80A5-04FC72D45B90}" type="pres">
      <dgm:prSet presAssocID="{475F1FDF-C3EA-44B0-BFC0-B1D4FCDA224B}" presName="imgShp" presStyleLbl="fgImgPlace1" presStyleIdx="2" presStyleCnt="3"/>
      <dgm:spPr/>
    </dgm:pt>
    <dgm:pt modelId="{0A930FF4-FB64-4007-B890-60D3968AD984}" type="pres">
      <dgm:prSet presAssocID="{475F1FDF-C3EA-44B0-BFC0-B1D4FCDA224B}" presName="txShp" presStyleLbl="node1" presStyleIdx="2" presStyleCnt="3" custScaleX="96107" custLinFactNeighborX="13133" custLinFactNeighborY="-4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B385BC-5B8F-4987-99EA-0C8AD9DDC302}" srcId="{1F5F0CB4-87E0-4690-AA8B-A20F90E9D3AD}" destId="{61025E55-E53C-4D8B-9F4E-6A738D540E41}" srcOrd="0" destOrd="0" parTransId="{8DDBEB31-0D8A-4A36-90F4-D722A658F2C7}" sibTransId="{01CF3422-BA31-49D9-B8B6-8193C3142156}"/>
    <dgm:cxn modelId="{7F21C8B7-EC31-4166-9AF7-54051891F930}" srcId="{1F5F0CB4-87E0-4690-AA8B-A20F90E9D3AD}" destId="{475F1FDF-C3EA-44B0-BFC0-B1D4FCDA224B}" srcOrd="2" destOrd="0" parTransId="{F0322435-E563-44A4-AB6B-FE47443136E0}" sibTransId="{EF931962-CC18-49FF-8419-DD9A2A1A984B}"/>
    <dgm:cxn modelId="{4581C9F0-EDE7-45BD-B910-8B3EE9899952}" type="presOf" srcId="{1F5F0CB4-87E0-4690-AA8B-A20F90E9D3AD}" destId="{51FCB279-8288-4254-AE5F-3D3121F38328}" srcOrd="0" destOrd="0" presId="urn:microsoft.com/office/officeart/2005/8/layout/vList3#2"/>
    <dgm:cxn modelId="{CAD27B8C-E12E-465A-A29D-AC8CF85B0D2D}" type="presOf" srcId="{475F1FDF-C3EA-44B0-BFC0-B1D4FCDA224B}" destId="{0A930FF4-FB64-4007-B890-60D3968AD984}" srcOrd="0" destOrd="0" presId="urn:microsoft.com/office/officeart/2005/8/layout/vList3#2"/>
    <dgm:cxn modelId="{F43B656E-4C30-423B-A5FD-D0AA081D7D51}" type="presOf" srcId="{5E8C75EE-79D6-4FE0-A11F-70E71B3FCF4F}" destId="{9C6977F8-6466-4221-AAF7-32722D67F1F2}" srcOrd="0" destOrd="0" presId="urn:microsoft.com/office/officeart/2005/8/layout/vList3#2"/>
    <dgm:cxn modelId="{10D2BFAF-839D-4BA9-BD08-3368450F25DE}" type="presOf" srcId="{61025E55-E53C-4D8B-9F4E-6A738D540E41}" destId="{36BDB87D-8D58-4E5E-9C25-92F2E5BB6DCC}" srcOrd="0" destOrd="0" presId="urn:microsoft.com/office/officeart/2005/8/layout/vList3#2"/>
    <dgm:cxn modelId="{BF8C5A00-4785-4697-9135-9C178C526FD4}" srcId="{1F5F0CB4-87E0-4690-AA8B-A20F90E9D3AD}" destId="{5E8C75EE-79D6-4FE0-A11F-70E71B3FCF4F}" srcOrd="1" destOrd="0" parTransId="{B39E678C-8A2F-4765-ABCA-CA5586E7E4B6}" sibTransId="{BF5F645F-05A5-44A1-B1A2-04E1DFAC6D66}"/>
    <dgm:cxn modelId="{A09B9CF8-0C3D-42DB-B727-49C3DECF00CD}" type="presParOf" srcId="{51FCB279-8288-4254-AE5F-3D3121F38328}" destId="{E245192E-26E8-4AE0-8BB3-756D6E34CE04}" srcOrd="0" destOrd="0" presId="urn:microsoft.com/office/officeart/2005/8/layout/vList3#2"/>
    <dgm:cxn modelId="{95417C13-E398-4662-AE50-175B2377A615}" type="presParOf" srcId="{E245192E-26E8-4AE0-8BB3-756D6E34CE04}" destId="{64BCC1FE-6AB3-4C06-89A5-AC277AF502AB}" srcOrd="0" destOrd="0" presId="urn:microsoft.com/office/officeart/2005/8/layout/vList3#2"/>
    <dgm:cxn modelId="{678D1A1C-17FF-4733-AED3-24B879813C27}" type="presParOf" srcId="{E245192E-26E8-4AE0-8BB3-756D6E34CE04}" destId="{36BDB87D-8D58-4E5E-9C25-92F2E5BB6DCC}" srcOrd="1" destOrd="0" presId="urn:microsoft.com/office/officeart/2005/8/layout/vList3#2"/>
    <dgm:cxn modelId="{FE903B17-FA2D-4668-8CE0-9F9F1B4A1E8B}" type="presParOf" srcId="{51FCB279-8288-4254-AE5F-3D3121F38328}" destId="{2E41F89D-AA5F-466A-93A4-6345B56B5350}" srcOrd="1" destOrd="0" presId="urn:microsoft.com/office/officeart/2005/8/layout/vList3#2"/>
    <dgm:cxn modelId="{1BA9636D-4F5C-4B09-AD8A-EA5AC8CD57BC}" type="presParOf" srcId="{51FCB279-8288-4254-AE5F-3D3121F38328}" destId="{B12F354D-33DA-441D-8F68-6E933A0FD84F}" srcOrd="2" destOrd="0" presId="urn:microsoft.com/office/officeart/2005/8/layout/vList3#2"/>
    <dgm:cxn modelId="{ECF7500D-C7BF-4CCD-A378-F5A6F372F68C}" type="presParOf" srcId="{B12F354D-33DA-441D-8F68-6E933A0FD84F}" destId="{D0453246-9BD5-49A4-9CD5-D46E8B0458A9}" srcOrd="0" destOrd="0" presId="urn:microsoft.com/office/officeart/2005/8/layout/vList3#2"/>
    <dgm:cxn modelId="{D15FB1EE-E8D3-48C3-9877-F9A5A71C323D}" type="presParOf" srcId="{B12F354D-33DA-441D-8F68-6E933A0FD84F}" destId="{9C6977F8-6466-4221-AAF7-32722D67F1F2}" srcOrd="1" destOrd="0" presId="urn:microsoft.com/office/officeart/2005/8/layout/vList3#2"/>
    <dgm:cxn modelId="{5C53483C-7F74-47F3-85C7-B5F698881693}" type="presParOf" srcId="{51FCB279-8288-4254-AE5F-3D3121F38328}" destId="{0680FA95-1A22-43DB-A430-36BC72EB8E85}" srcOrd="3" destOrd="0" presId="urn:microsoft.com/office/officeart/2005/8/layout/vList3#2"/>
    <dgm:cxn modelId="{76F626D5-9F30-4219-BB62-7600B6175B6C}" type="presParOf" srcId="{51FCB279-8288-4254-AE5F-3D3121F38328}" destId="{5797AFB2-009D-4689-964D-612F5BD84309}" srcOrd="4" destOrd="0" presId="urn:microsoft.com/office/officeart/2005/8/layout/vList3#2"/>
    <dgm:cxn modelId="{22828F97-D14F-43EC-946A-3D8256E2BB72}" type="presParOf" srcId="{5797AFB2-009D-4689-964D-612F5BD84309}" destId="{74AF76A1-E0DD-411B-80A5-04FC72D45B90}" srcOrd="0" destOrd="0" presId="urn:microsoft.com/office/officeart/2005/8/layout/vList3#2"/>
    <dgm:cxn modelId="{887F23EE-3369-4A69-AEC6-7C428D09CD95}" type="presParOf" srcId="{5797AFB2-009D-4689-964D-612F5BD84309}" destId="{0A930FF4-FB64-4007-B890-60D3968AD984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1E4B5F-E28C-43B1-82AF-0ABBCD98C019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3A10DCA-62FE-4DB7-A581-2F4085DA3282}">
      <dgm:prSet phldrT="[Текст]" custT="1"/>
      <dgm:spPr>
        <a:solidFill>
          <a:schemeClr val="bg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4000" dirty="0" smtClean="0">
              <a:solidFill>
                <a:srgbClr val="0F3D09"/>
              </a:solidFill>
              <a:latin typeface="Times New Roman" pitchFamily="18" charset="0"/>
              <a:cs typeface="Times New Roman" pitchFamily="18" charset="0"/>
            </a:rPr>
            <a:t> - повысился уровень нравственной культуры дошкольников;</a:t>
          </a:r>
        </a:p>
        <a:p>
          <a:r>
            <a:rPr lang="ru-RU" sz="4000" dirty="0" smtClean="0">
              <a:solidFill>
                <a:srgbClr val="0F3D09"/>
              </a:solidFill>
              <a:latin typeface="Times New Roman" pitchFamily="18" charset="0"/>
              <a:cs typeface="Times New Roman" pitchFamily="18" charset="0"/>
            </a:rPr>
            <a:t> - возрос уровень усвоения области  живой природы.</a:t>
          </a:r>
          <a:endParaRPr lang="ru-RU" sz="4000" dirty="0">
            <a:solidFill>
              <a:srgbClr val="0F3D09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C1299E-9F82-4487-9E5D-A43D9E5EA294}" type="parTrans" cxnId="{512D87AA-8A58-4E3F-B281-7A62EC647086}">
      <dgm:prSet/>
      <dgm:spPr/>
      <dgm:t>
        <a:bodyPr/>
        <a:lstStyle/>
        <a:p>
          <a:endParaRPr lang="ru-RU"/>
        </a:p>
      </dgm:t>
    </dgm:pt>
    <dgm:pt modelId="{714ED31A-74DF-4055-BB41-EF8E2FBF2BA8}" type="sibTrans" cxnId="{512D87AA-8A58-4E3F-B281-7A62EC647086}">
      <dgm:prSet/>
      <dgm:spPr/>
      <dgm:t>
        <a:bodyPr/>
        <a:lstStyle/>
        <a:p>
          <a:endParaRPr lang="ru-RU"/>
        </a:p>
      </dgm:t>
    </dgm:pt>
    <dgm:pt modelId="{5DC0ACDE-EE11-484F-AFDD-37C525B3D220}" type="pres">
      <dgm:prSet presAssocID="{001E4B5F-E28C-43B1-82AF-0ABBCD98C0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8FF0F1-8992-4026-89C3-CBF1A036AD01}" type="pres">
      <dgm:prSet presAssocID="{83A10DCA-62FE-4DB7-A581-2F4085DA3282}" presName="parentLin" presStyleCnt="0"/>
      <dgm:spPr/>
    </dgm:pt>
    <dgm:pt modelId="{57D3D80C-211F-48BB-8189-D426198F566B}" type="pres">
      <dgm:prSet presAssocID="{83A10DCA-62FE-4DB7-A581-2F4085DA328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6D8D9C7-A7E2-4E67-8742-6ABF3DD57160}" type="pres">
      <dgm:prSet presAssocID="{83A10DCA-62FE-4DB7-A581-2F4085DA3282}" presName="parentText" presStyleLbl="node1" presStyleIdx="0" presStyleCnt="1" custScaleX="142857" custScaleY="195228" custLinFactNeighborX="42857" custLinFactNeighborY="62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9E4AE-AC30-4A8F-BB54-23D9F7867444}" type="pres">
      <dgm:prSet presAssocID="{83A10DCA-62FE-4DB7-A581-2F4085DA3282}" presName="negativeSpace" presStyleCnt="0"/>
      <dgm:spPr/>
    </dgm:pt>
    <dgm:pt modelId="{19760D6A-F184-44AA-9898-8D995E7E8AB2}" type="pres">
      <dgm:prSet presAssocID="{83A10DCA-62FE-4DB7-A581-2F4085DA328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3F8A213-915C-4A88-85ED-6D0C48859587}" type="presOf" srcId="{83A10DCA-62FE-4DB7-A581-2F4085DA3282}" destId="{56D8D9C7-A7E2-4E67-8742-6ABF3DD57160}" srcOrd="1" destOrd="0" presId="urn:microsoft.com/office/officeart/2005/8/layout/list1"/>
    <dgm:cxn modelId="{85CFE058-ED2E-48B5-A902-68457A379AEE}" type="presOf" srcId="{001E4B5F-E28C-43B1-82AF-0ABBCD98C019}" destId="{5DC0ACDE-EE11-484F-AFDD-37C525B3D220}" srcOrd="0" destOrd="0" presId="urn:microsoft.com/office/officeart/2005/8/layout/list1"/>
    <dgm:cxn modelId="{0F68F89C-27A7-4A31-84B5-C963F6BBB600}" type="presOf" srcId="{83A10DCA-62FE-4DB7-A581-2F4085DA3282}" destId="{57D3D80C-211F-48BB-8189-D426198F566B}" srcOrd="0" destOrd="0" presId="urn:microsoft.com/office/officeart/2005/8/layout/list1"/>
    <dgm:cxn modelId="{512D87AA-8A58-4E3F-B281-7A62EC647086}" srcId="{001E4B5F-E28C-43B1-82AF-0ABBCD98C019}" destId="{83A10DCA-62FE-4DB7-A581-2F4085DA3282}" srcOrd="0" destOrd="0" parTransId="{DFC1299E-9F82-4487-9E5D-A43D9E5EA294}" sibTransId="{714ED31A-74DF-4055-BB41-EF8E2FBF2BA8}"/>
    <dgm:cxn modelId="{7ED43971-2579-4885-AD12-3C87D6A3E60A}" type="presParOf" srcId="{5DC0ACDE-EE11-484F-AFDD-37C525B3D220}" destId="{CA8FF0F1-8992-4026-89C3-CBF1A036AD01}" srcOrd="0" destOrd="0" presId="urn:microsoft.com/office/officeart/2005/8/layout/list1"/>
    <dgm:cxn modelId="{CCA5C555-8E7A-4E5F-883C-B303B873A684}" type="presParOf" srcId="{CA8FF0F1-8992-4026-89C3-CBF1A036AD01}" destId="{57D3D80C-211F-48BB-8189-D426198F566B}" srcOrd="0" destOrd="0" presId="urn:microsoft.com/office/officeart/2005/8/layout/list1"/>
    <dgm:cxn modelId="{5B42826B-A636-4312-919D-8455DC652509}" type="presParOf" srcId="{CA8FF0F1-8992-4026-89C3-CBF1A036AD01}" destId="{56D8D9C7-A7E2-4E67-8742-6ABF3DD57160}" srcOrd="1" destOrd="0" presId="urn:microsoft.com/office/officeart/2005/8/layout/list1"/>
    <dgm:cxn modelId="{168C7DD7-95B0-4769-85F2-C5979C102445}" type="presParOf" srcId="{5DC0ACDE-EE11-484F-AFDD-37C525B3D220}" destId="{8C09E4AE-AC30-4A8F-BB54-23D9F7867444}" srcOrd="1" destOrd="0" presId="urn:microsoft.com/office/officeart/2005/8/layout/list1"/>
    <dgm:cxn modelId="{A9BBBB30-25DF-4571-A7E8-2C91044755EB}" type="presParOf" srcId="{5DC0ACDE-EE11-484F-AFDD-37C525B3D220}" destId="{19760D6A-F184-44AA-9898-8D995E7E8AB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5AAB15-2BCF-4F3A-A29E-2700775B1603}">
      <dsp:nvSpPr>
        <dsp:cNvPr id="0" name=""/>
        <dsp:cNvSpPr/>
      </dsp:nvSpPr>
      <dsp:spPr>
        <a:xfrm>
          <a:off x="0" y="388481"/>
          <a:ext cx="8568952" cy="8759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E5D21-395D-404B-A7EA-C05F930BB436}">
      <dsp:nvSpPr>
        <dsp:cNvPr id="0" name=""/>
        <dsp:cNvSpPr/>
      </dsp:nvSpPr>
      <dsp:spPr>
        <a:xfrm>
          <a:off x="211593" y="181117"/>
          <a:ext cx="7506770" cy="779109"/>
        </a:xfrm>
        <a:prstGeom prst="roundRect">
          <a:avLst/>
        </a:prstGeom>
        <a:solidFill>
          <a:srgbClr val="43E33B"/>
        </a:solidFill>
        <a:ln w="25400" cap="flat" cmpd="sng" algn="ctr">
          <a:solidFill>
            <a:srgbClr val="39831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F3D09"/>
              </a:solidFill>
              <a:latin typeface="Times New Roman" pitchFamily="18" charset="0"/>
              <a:cs typeface="Times New Roman" pitchFamily="18" charset="0"/>
            </a:rPr>
            <a:t> - содержание экологического воспитания;</a:t>
          </a:r>
          <a:endParaRPr lang="ru-RU" sz="2800" kern="1200" dirty="0">
            <a:solidFill>
              <a:srgbClr val="0F3D0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1593" y="181117"/>
        <a:ext cx="7506770" cy="779109"/>
      </dsp:txXfrm>
    </dsp:sp>
    <dsp:sp modelId="{67A6F872-64DD-40BC-8FA0-0878E504227C}">
      <dsp:nvSpPr>
        <dsp:cNvPr id="0" name=""/>
        <dsp:cNvSpPr/>
      </dsp:nvSpPr>
      <dsp:spPr>
        <a:xfrm>
          <a:off x="0" y="2140609"/>
          <a:ext cx="8568952" cy="779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6E596-0076-44F5-9D37-B27AA58AA0DE}">
      <dsp:nvSpPr>
        <dsp:cNvPr id="0" name=""/>
        <dsp:cNvSpPr/>
      </dsp:nvSpPr>
      <dsp:spPr>
        <a:xfrm>
          <a:off x="493713" y="1799361"/>
          <a:ext cx="7816400" cy="840338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rgbClr val="0F3D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F3D09"/>
              </a:solidFill>
              <a:latin typeface="Times New Roman" pitchFamily="18" charset="0"/>
              <a:cs typeface="Times New Roman" pitchFamily="18" charset="0"/>
            </a:rPr>
            <a:t> - способы его реализации (методы, приёмы, технологии);</a:t>
          </a:r>
          <a:endParaRPr lang="ru-RU" sz="2800" kern="1200" dirty="0">
            <a:solidFill>
              <a:srgbClr val="0F3D0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3713" y="1799361"/>
        <a:ext cx="7816400" cy="840338"/>
      </dsp:txXfrm>
    </dsp:sp>
    <dsp:sp modelId="{D9D563BB-0974-48FB-ACCF-98CF3BC51FD8}">
      <dsp:nvSpPr>
        <dsp:cNvPr id="0" name=""/>
        <dsp:cNvSpPr/>
      </dsp:nvSpPr>
      <dsp:spPr>
        <a:xfrm>
          <a:off x="0" y="3798024"/>
          <a:ext cx="8568952" cy="816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88C5A-9CEF-45CC-8B83-1A251FF48AAF}">
      <dsp:nvSpPr>
        <dsp:cNvPr id="0" name=""/>
        <dsp:cNvSpPr/>
      </dsp:nvSpPr>
      <dsp:spPr>
        <a:xfrm>
          <a:off x="2216102" y="3479148"/>
          <a:ext cx="5282673" cy="850373"/>
        </a:xfrm>
        <a:prstGeom prst="roundRect">
          <a:avLst/>
        </a:prstGeom>
        <a:solidFill>
          <a:srgbClr val="87E599"/>
        </a:solidFill>
        <a:ln w="25400" cap="flat" cmpd="sng" algn="ctr">
          <a:solidFill>
            <a:srgbClr val="39831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F3D09"/>
              </a:solidFill>
              <a:latin typeface="Times New Roman" pitchFamily="18" charset="0"/>
              <a:cs typeface="Times New Roman" pitchFamily="18" charset="0"/>
            </a:rPr>
            <a:t> - организацию и управление.</a:t>
          </a:r>
          <a:endParaRPr lang="ru-RU" sz="2800" kern="1200" dirty="0">
            <a:solidFill>
              <a:srgbClr val="0F3D0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16102" y="3479148"/>
        <a:ext cx="5282673" cy="85037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BDB87D-8D58-4E5E-9C25-92F2E5BB6DCC}">
      <dsp:nvSpPr>
        <dsp:cNvPr id="0" name=""/>
        <dsp:cNvSpPr/>
      </dsp:nvSpPr>
      <dsp:spPr>
        <a:xfrm rot="10800000">
          <a:off x="2268735" y="432047"/>
          <a:ext cx="5363155" cy="7803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49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- обобщение полученных знаний, умений и навыков;</a:t>
          </a:r>
          <a:endParaRPr lang="ru-RU" sz="2400" kern="1200" dirty="0"/>
        </a:p>
      </dsp:txBody>
      <dsp:txXfrm rot="10800000">
        <a:off x="2268735" y="432047"/>
        <a:ext cx="5363155" cy="780329"/>
      </dsp:txXfrm>
    </dsp:sp>
    <dsp:sp modelId="{64BCC1FE-6AB3-4C06-89A5-AC277AF502AB}">
      <dsp:nvSpPr>
        <dsp:cNvPr id="0" name=""/>
        <dsp:cNvSpPr/>
      </dsp:nvSpPr>
      <dsp:spPr>
        <a:xfrm>
          <a:off x="1005896" y="2528"/>
          <a:ext cx="1379892" cy="13798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977F8-6466-4221-AAF7-32722D67F1F2}">
      <dsp:nvSpPr>
        <dsp:cNvPr id="0" name=""/>
        <dsp:cNvSpPr/>
      </dsp:nvSpPr>
      <dsp:spPr>
        <a:xfrm rot="10800000">
          <a:off x="2412789" y="1944220"/>
          <a:ext cx="5363155" cy="9361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494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 - организация развлечения «Дерево-  источник жизни».</a:t>
          </a:r>
        </a:p>
      </dsp:txBody>
      <dsp:txXfrm rot="10800000">
        <a:off x="2412789" y="1944220"/>
        <a:ext cx="5363155" cy="936105"/>
      </dsp:txXfrm>
    </dsp:sp>
    <dsp:sp modelId="{D0453246-9BD5-49A4-9CD5-D46E8B0458A9}">
      <dsp:nvSpPr>
        <dsp:cNvPr id="0" name=""/>
        <dsp:cNvSpPr/>
      </dsp:nvSpPr>
      <dsp:spPr>
        <a:xfrm>
          <a:off x="1005896" y="1794329"/>
          <a:ext cx="1379892" cy="13798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30FF4-FB64-4007-B890-60D3968AD984}">
      <dsp:nvSpPr>
        <dsp:cNvPr id="0" name=""/>
        <dsp:cNvSpPr/>
      </dsp:nvSpPr>
      <dsp:spPr>
        <a:xfrm rot="10800000">
          <a:off x="2556777" y="3528395"/>
          <a:ext cx="5154368" cy="13798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494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- распространение опыта работы с презентацией на родительских собраниях, педсоветах, семинарах.</a:t>
          </a:r>
        </a:p>
      </dsp:txBody>
      <dsp:txXfrm rot="10800000">
        <a:off x="2556777" y="3528395"/>
        <a:ext cx="5154368" cy="1379892"/>
      </dsp:txXfrm>
    </dsp:sp>
    <dsp:sp modelId="{74AF76A1-E0DD-411B-80A5-04FC72D45B90}">
      <dsp:nvSpPr>
        <dsp:cNvPr id="0" name=""/>
        <dsp:cNvSpPr/>
      </dsp:nvSpPr>
      <dsp:spPr>
        <a:xfrm>
          <a:off x="1058093" y="3586130"/>
          <a:ext cx="1379892" cy="13798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60D6A-F184-44AA-9898-8D995E7E8AB2}">
      <dsp:nvSpPr>
        <dsp:cNvPr id="0" name=""/>
        <dsp:cNvSpPr/>
      </dsp:nvSpPr>
      <dsp:spPr>
        <a:xfrm>
          <a:off x="0" y="3129653"/>
          <a:ext cx="8064896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D8D9C7-A7E2-4E67-8742-6ABF3DD57160}">
      <dsp:nvSpPr>
        <dsp:cNvPr id="0" name=""/>
        <dsp:cNvSpPr/>
      </dsp:nvSpPr>
      <dsp:spPr>
        <a:xfrm>
          <a:off x="385925" y="503837"/>
          <a:ext cx="7678970" cy="368840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F3D09"/>
              </a:solidFill>
              <a:latin typeface="Times New Roman" pitchFamily="18" charset="0"/>
              <a:cs typeface="Times New Roman" pitchFamily="18" charset="0"/>
            </a:rPr>
            <a:t> - повысился уровень нравственной культуры дошкольников;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F3D09"/>
              </a:solidFill>
              <a:latin typeface="Times New Roman" pitchFamily="18" charset="0"/>
              <a:cs typeface="Times New Roman" pitchFamily="18" charset="0"/>
            </a:rPr>
            <a:t> - возрос уровень усвоения области  живой природы.</a:t>
          </a:r>
          <a:endParaRPr lang="ru-RU" sz="4000" kern="1200" dirty="0">
            <a:solidFill>
              <a:srgbClr val="0F3D0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5925" y="503837"/>
        <a:ext cx="7678970" cy="36884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5EE718-943E-46D4-BE44-EBADB25CA5E3}">
      <dsp:nvSpPr>
        <dsp:cNvPr id="0" name=""/>
        <dsp:cNvSpPr/>
      </dsp:nvSpPr>
      <dsp:spPr>
        <a:xfrm>
          <a:off x="0" y="237626"/>
          <a:ext cx="4925347" cy="492534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10E481-1425-4BDE-9070-8A72CBFFC50D}">
      <dsp:nvSpPr>
        <dsp:cNvPr id="0" name=""/>
        <dsp:cNvSpPr/>
      </dsp:nvSpPr>
      <dsp:spPr>
        <a:xfrm>
          <a:off x="2462673" y="237626"/>
          <a:ext cx="5746238" cy="4925347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одного из самых насущных аспектов педагогического процесса – развитие творческих и познавательных способностей детей;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62673" y="237626"/>
        <a:ext cx="5746238" cy="1477607"/>
      </dsp:txXfrm>
    </dsp:sp>
    <dsp:sp modelId="{4A0B72F3-E82E-4277-9D4C-36B1A6A09C1D}">
      <dsp:nvSpPr>
        <dsp:cNvPr id="0" name=""/>
        <dsp:cNvSpPr/>
      </dsp:nvSpPr>
      <dsp:spPr>
        <a:xfrm>
          <a:off x="861937" y="1715233"/>
          <a:ext cx="3201472" cy="32014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3277702"/>
                <a:satOff val="-3888"/>
                <a:lumOff val="-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-3277702"/>
                <a:satOff val="-3888"/>
                <a:lumOff val="-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-3277702"/>
                <a:satOff val="-3888"/>
                <a:lumOff val="-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-3277702"/>
                <a:satOff val="-3888"/>
                <a:lumOff val="-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-3277702"/>
                <a:satOff val="-3888"/>
                <a:lumOff val="-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-3277702"/>
                <a:satOff val="-3888"/>
                <a:lumOff val="-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hueOff val="-3277702"/>
              <a:satOff val="-3888"/>
              <a:lumOff val="-2059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BD5088-BEE3-49F6-B595-B964D10B2F67}">
      <dsp:nvSpPr>
        <dsp:cNvPr id="0" name=""/>
        <dsp:cNvSpPr/>
      </dsp:nvSpPr>
      <dsp:spPr>
        <a:xfrm>
          <a:off x="2462673" y="1715233"/>
          <a:ext cx="5746238" cy="320147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0000" cap="flat" cmpd="sng" algn="ctr">
          <a:solidFill>
            <a:schemeClr val="accent2">
              <a:hueOff val="-3277702"/>
              <a:satOff val="-3888"/>
              <a:lumOff val="-2059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принципов индивидуализации и дифференциации воспитания и обучения; </a:t>
          </a:r>
        </a:p>
      </dsp:txBody>
      <dsp:txXfrm>
        <a:off x="2462673" y="1715233"/>
        <a:ext cx="5746238" cy="1477602"/>
      </dsp:txXfrm>
    </dsp:sp>
    <dsp:sp modelId="{C78996CF-48FC-4FE5-8103-CC678B6F8703}">
      <dsp:nvSpPr>
        <dsp:cNvPr id="0" name=""/>
        <dsp:cNvSpPr/>
      </dsp:nvSpPr>
      <dsp:spPr>
        <a:xfrm>
          <a:off x="1723872" y="3192836"/>
          <a:ext cx="1477602" cy="147760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-6555403"/>
                <a:satOff val="-7776"/>
                <a:lumOff val="-4117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-6555403"/>
                <a:satOff val="-7776"/>
                <a:lumOff val="-4117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-6555403"/>
                <a:satOff val="-7776"/>
                <a:lumOff val="-4117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-6555403"/>
                <a:satOff val="-7776"/>
                <a:lumOff val="-411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hueOff val="-6555403"/>
              <a:satOff val="-7776"/>
              <a:lumOff val="-4117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B7E676-0399-4345-B274-42CAB5CEABE4}">
      <dsp:nvSpPr>
        <dsp:cNvPr id="0" name=""/>
        <dsp:cNvSpPr/>
      </dsp:nvSpPr>
      <dsp:spPr>
        <a:xfrm>
          <a:off x="2462673" y="3192836"/>
          <a:ext cx="5746238" cy="1477602"/>
        </a:xfrm>
        <a:prstGeom prst="rect">
          <a:avLst/>
        </a:prstGeom>
        <a:solidFill>
          <a:schemeClr val="accent2">
            <a:lumMod val="75000"/>
          </a:schemeClr>
        </a:solidFill>
        <a:ln w="10000" cap="flat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рассмотрение вопросов нравственности и гуманизма, что особенно необходимо на фоне современной глобализации и ухудшения общей экологической обстановки, включая мир живой природы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62673" y="3192836"/>
        <a:ext cx="5746238" cy="14776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60D6A-F184-44AA-9898-8D995E7E8AB2}">
      <dsp:nvSpPr>
        <dsp:cNvPr id="0" name=""/>
        <dsp:cNvSpPr/>
      </dsp:nvSpPr>
      <dsp:spPr>
        <a:xfrm>
          <a:off x="0" y="547325"/>
          <a:ext cx="8208912" cy="6491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D8D9C7-A7E2-4E67-8742-6ABF3DD57160}">
      <dsp:nvSpPr>
        <dsp:cNvPr id="0" name=""/>
        <dsp:cNvSpPr/>
      </dsp:nvSpPr>
      <dsp:spPr>
        <a:xfrm>
          <a:off x="293174" y="113888"/>
          <a:ext cx="7816094" cy="1033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rgbClr val="0F3D09"/>
              </a:solidFill>
              <a:effectLst/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b="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исследовательская деятельность по изучению жизни деревьев во взаимосвязи с его экосистемой, а также природоохранная деятельность;</a:t>
          </a:r>
          <a:endParaRPr lang="ru-RU" sz="2200" b="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3174" y="113888"/>
        <a:ext cx="7816094" cy="1033200"/>
      </dsp:txXfrm>
    </dsp:sp>
    <dsp:sp modelId="{54F0D1E3-1245-478D-B878-CC3EC1101336}">
      <dsp:nvSpPr>
        <dsp:cNvPr id="0" name=""/>
        <dsp:cNvSpPr/>
      </dsp:nvSpPr>
      <dsp:spPr>
        <a:xfrm>
          <a:off x="0" y="2095401"/>
          <a:ext cx="8208912" cy="4441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757287"/>
              <a:satOff val="15482"/>
              <a:lumOff val="-719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141E99-802A-4112-9E59-2C2465382C79}">
      <dsp:nvSpPr>
        <dsp:cNvPr id="0" name=""/>
        <dsp:cNvSpPr/>
      </dsp:nvSpPr>
      <dsp:spPr>
        <a:xfrm>
          <a:off x="288030" y="1323978"/>
          <a:ext cx="7807151" cy="1228216"/>
        </a:xfrm>
        <a:prstGeom prst="roundRect">
          <a:avLst/>
        </a:prstGeom>
        <a:gradFill rotWithShape="0">
          <a:gsLst>
            <a:gs pos="0">
              <a:schemeClr val="accent4">
                <a:hueOff val="-2757287"/>
                <a:satOff val="15482"/>
                <a:lumOff val="-7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757287"/>
                <a:satOff val="15482"/>
                <a:lumOff val="-7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757287"/>
                <a:satOff val="15482"/>
                <a:lumOff val="-7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757287"/>
                <a:satOff val="15482"/>
                <a:lumOff val="-7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757287"/>
                <a:satOff val="15482"/>
                <a:lumOff val="-7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757287"/>
                <a:satOff val="15482"/>
                <a:lumOff val="-7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-2757287"/>
              <a:satOff val="15482"/>
              <a:lumOff val="-719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rgbClr val="0F3D09"/>
              </a:solidFill>
              <a:effectLst/>
              <a:latin typeface="Times New Roman" pitchFamily="18" charset="0"/>
              <a:cs typeface="Times New Roman" pitchFamily="18" charset="0"/>
            </a:rPr>
            <a:t> - формировать у дошкольников элементарные представления о жизни деревьев, их взаимосвязях в природе;</a:t>
          </a:r>
          <a:endParaRPr lang="ru-RU" sz="2200" b="0" kern="1200" dirty="0">
            <a:solidFill>
              <a:srgbClr val="0F3D09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88030" y="1323978"/>
        <a:ext cx="7807151" cy="1228216"/>
      </dsp:txXfrm>
    </dsp:sp>
    <dsp:sp modelId="{2064CAF2-8344-4816-B0B3-3E17B25C645D}">
      <dsp:nvSpPr>
        <dsp:cNvPr id="0" name=""/>
        <dsp:cNvSpPr/>
      </dsp:nvSpPr>
      <dsp:spPr>
        <a:xfrm>
          <a:off x="0" y="3838457"/>
          <a:ext cx="8208912" cy="6515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5514574"/>
              <a:satOff val="30963"/>
              <a:lumOff val="-1437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C70A7A-6C96-4F7F-B0C4-722AC357DF11}">
      <dsp:nvSpPr>
        <dsp:cNvPr id="0" name=""/>
        <dsp:cNvSpPr/>
      </dsp:nvSpPr>
      <dsp:spPr>
        <a:xfrm>
          <a:off x="216025" y="2756025"/>
          <a:ext cx="7816094" cy="1764943"/>
        </a:xfrm>
        <a:prstGeom prst="roundRect">
          <a:avLst/>
        </a:prstGeom>
        <a:gradFill rotWithShape="0">
          <a:gsLst>
            <a:gs pos="0">
              <a:schemeClr val="accent4">
                <a:hueOff val="-5514574"/>
                <a:satOff val="30963"/>
                <a:lumOff val="-143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514574"/>
                <a:satOff val="30963"/>
                <a:lumOff val="-143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514574"/>
                <a:satOff val="30963"/>
                <a:lumOff val="-143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514574"/>
                <a:satOff val="30963"/>
                <a:lumOff val="-143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514574"/>
                <a:satOff val="30963"/>
                <a:lumOff val="-143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514574"/>
                <a:satOff val="30963"/>
                <a:lumOff val="-143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-5514574"/>
              <a:satOff val="30963"/>
              <a:lumOff val="-1437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rgbClr val="0F3D09"/>
              </a:solidFill>
              <a:effectLst/>
              <a:latin typeface="Times New Roman" pitchFamily="18" charset="0"/>
              <a:cs typeface="Times New Roman" pitchFamily="18" charset="0"/>
            </a:rPr>
            <a:t> - изучать взаимодействия дерева с окружающим миром, выявления пользы и вреда  флоры и фауны экосистемы в ходе наблюдений и бесед. Исследовать функциональные особенности  систем жизнеобеспечения дерева, их зависимости от времени года;</a:t>
          </a:r>
          <a:endParaRPr lang="ru-RU" sz="2200" b="0" kern="1200" dirty="0">
            <a:solidFill>
              <a:srgbClr val="0F3D09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16025" y="2756025"/>
        <a:ext cx="7816094" cy="1764943"/>
      </dsp:txXfrm>
    </dsp:sp>
    <dsp:sp modelId="{12F004DE-CDFB-467F-A7BE-F45D8C2AA6CB}">
      <dsp:nvSpPr>
        <dsp:cNvPr id="0" name=""/>
        <dsp:cNvSpPr/>
      </dsp:nvSpPr>
      <dsp:spPr>
        <a:xfrm>
          <a:off x="0" y="5159806"/>
          <a:ext cx="8208912" cy="5877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E78475-9B46-489F-8A40-868D7CAB73B5}">
      <dsp:nvSpPr>
        <dsp:cNvPr id="0" name=""/>
        <dsp:cNvSpPr/>
      </dsp:nvSpPr>
      <dsp:spPr>
        <a:xfrm>
          <a:off x="360040" y="4849066"/>
          <a:ext cx="7816094" cy="839567"/>
        </a:xfrm>
        <a:prstGeom prst="roundRect">
          <a:avLst/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8271860"/>
                <a:satOff val="46445"/>
                <a:lumOff val="-215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8271860"/>
                <a:satOff val="46445"/>
                <a:lumOff val="-215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8271860"/>
                <a:satOff val="46445"/>
                <a:lumOff val="-215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8271860"/>
                <a:satOff val="46445"/>
                <a:lumOff val="-215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-8271860"/>
              <a:satOff val="46445"/>
              <a:lumOff val="-2156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rgbClr val="0F3D09"/>
              </a:solidFill>
              <a:effectLst/>
              <a:latin typeface="Times New Roman" pitchFamily="18" charset="0"/>
              <a:cs typeface="Times New Roman" pitchFamily="18" charset="0"/>
            </a:rPr>
            <a:t> - развивать воображение, творчество, познавательный интерес, мышление, умение анализировать, обобщать. Изучать влияние деятельности  человека на жизнь дерева.</a:t>
          </a:r>
          <a:endParaRPr lang="ru-RU" sz="2200" b="0" kern="1200" dirty="0">
            <a:solidFill>
              <a:srgbClr val="0F3D09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60040" y="4849066"/>
        <a:ext cx="7816094" cy="8395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96D332-0C23-4B92-8C13-755E83B84A38}">
      <dsp:nvSpPr>
        <dsp:cNvPr id="0" name=""/>
        <dsp:cNvSpPr/>
      </dsp:nvSpPr>
      <dsp:spPr>
        <a:xfrm>
          <a:off x="0" y="433744"/>
          <a:ext cx="83529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8A22F2-8917-4812-8182-CDA056CE232D}">
      <dsp:nvSpPr>
        <dsp:cNvPr id="0" name=""/>
        <dsp:cNvSpPr/>
      </dsp:nvSpPr>
      <dsp:spPr>
        <a:xfrm>
          <a:off x="210577" y="72008"/>
          <a:ext cx="7496560" cy="7084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2400" b="0" kern="12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пробуждать интерес к природе родного края;</a:t>
          </a:r>
          <a:br>
            <a:rPr lang="ru-RU" sz="2400" b="0" kern="12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</a:br>
          <a:endParaRPr lang="ru-RU" sz="2400" kern="1200" dirty="0">
            <a:solidFill>
              <a:srgbClr val="003300"/>
            </a:solidFill>
          </a:endParaRPr>
        </a:p>
      </dsp:txBody>
      <dsp:txXfrm>
        <a:off x="210577" y="72008"/>
        <a:ext cx="7496560" cy="708480"/>
      </dsp:txXfrm>
    </dsp:sp>
    <dsp:sp modelId="{2886FC1A-2B1A-49D8-8B62-4E177EA1DC00}">
      <dsp:nvSpPr>
        <dsp:cNvPr id="0" name=""/>
        <dsp:cNvSpPr/>
      </dsp:nvSpPr>
      <dsp:spPr>
        <a:xfrm>
          <a:off x="0" y="1522384"/>
          <a:ext cx="83529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067965"/>
              <a:satOff val="11611"/>
              <a:lumOff val="-539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1D3B0F-43EF-427F-9961-3144F4BBFEE8}">
      <dsp:nvSpPr>
        <dsp:cNvPr id="0" name=""/>
        <dsp:cNvSpPr/>
      </dsp:nvSpPr>
      <dsp:spPr>
        <a:xfrm>
          <a:off x="720080" y="1224135"/>
          <a:ext cx="6052456" cy="708480"/>
        </a:xfrm>
        <a:prstGeom prst="roundRect">
          <a:avLst/>
        </a:prstGeom>
        <a:gradFill rotWithShape="0">
          <a:gsLst>
            <a:gs pos="0">
              <a:schemeClr val="accent4">
                <a:hueOff val="-2067965"/>
                <a:satOff val="11611"/>
                <a:lumOff val="-53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067965"/>
                <a:satOff val="11611"/>
                <a:lumOff val="-53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067965"/>
                <a:satOff val="11611"/>
                <a:lumOff val="-53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067965"/>
                <a:satOff val="11611"/>
                <a:lumOff val="-53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067965"/>
                <a:satOff val="11611"/>
                <a:lumOff val="-53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067965"/>
                <a:satOff val="11611"/>
                <a:lumOff val="-53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- приобщить к процессу познания;</a:t>
          </a:r>
          <a:endParaRPr lang="ru-RU" sz="2400" kern="1200" dirty="0">
            <a:solidFill>
              <a:srgbClr val="003300"/>
            </a:solidFill>
          </a:endParaRPr>
        </a:p>
      </dsp:txBody>
      <dsp:txXfrm>
        <a:off x="720080" y="1224135"/>
        <a:ext cx="6052456" cy="708480"/>
      </dsp:txXfrm>
    </dsp:sp>
    <dsp:sp modelId="{3036D91F-B915-487C-ABA6-FA37F3E0B666}">
      <dsp:nvSpPr>
        <dsp:cNvPr id="0" name=""/>
        <dsp:cNvSpPr/>
      </dsp:nvSpPr>
      <dsp:spPr>
        <a:xfrm>
          <a:off x="0" y="2611024"/>
          <a:ext cx="83529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E8053B-017B-4240-80BE-46ACE638C11B}">
      <dsp:nvSpPr>
        <dsp:cNvPr id="0" name=""/>
        <dsp:cNvSpPr/>
      </dsp:nvSpPr>
      <dsp:spPr>
        <a:xfrm>
          <a:off x="1296157" y="2304259"/>
          <a:ext cx="6905014" cy="708480"/>
        </a:xfrm>
        <a:prstGeom prst="roundRect">
          <a:avLst/>
        </a:prstGeom>
        <a:solidFill>
          <a:srgbClr val="EB9EF8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 - формировать представления о жизни деревьев;</a:t>
          </a:r>
          <a:endParaRPr lang="ru-RU" sz="2400" kern="1200" dirty="0">
            <a:solidFill>
              <a:srgbClr val="003300"/>
            </a:solidFill>
          </a:endParaRPr>
        </a:p>
      </dsp:txBody>
      <dsp:txXfrm>
        <a:off x="1296157" y="2304259"/>
        <a:ext cx="6905014" cy="708480"/>
      </dsp:txXfrm>
    </dsp:sp>
    <dsp:sp modelId="{B5075617-57CC-4945-9F46-1FD09B5B9C4E}">
      <dsp:nvSpPr>
        <dsp:cNvPr id="0" name=""/>
        <dsp:cNvSpPr/>
      </dsp:nvSpPr>
      <dsp:spPr>
        <a:xfrm>
          <a:off x="0" y="3699664"/>
          <a:ext cx="83529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6203895"/>
              <a:satOff val="34834"/>
              <a:lumOff val="-1617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A348E0-E8F7-4F45-BDE3-850C063E2FD7}">
      <dsp:nvSpPr>
        <dsp:cNvPr id="0" name=""/>
        <dsp:cNvSpPr/>
      </dsp:nvSpPr>
      <dsp:spPr>
        <a:xfrm>
          <a:off x="144017" y="3312366"/>
          <a:ext cx="7496560" cy="708480"/>
        </a:xfrm>
        <a:prstGeom prst="roundRect">
          <a:avLst/>
        </a:prstGeom>
        <a:gradFill rotWithShape="0">
          <a:gsLst>
            <a:gs pos="0">
              <a:schemeClr val="accent4">
                <a:hueOff val="-6203895"/>
                <a:satOff val="34834"/>
                <a:lumOff val="-161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203895"/>
                <a:satOff val="34834"/>
                <a:lumOff val="-161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203895"/>
                <a:satOff val="34834"/>
                <a:lumOff val="-161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203895"/>
                <a:satOff val="34834"/>
                <a:lumOff val="-161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203895"/>
                <a:satOff val="34834"/>
                <a:lumOff val="-161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203895"/>
                <a:satOff val="34834"/>
                <a:lumOff val="-161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 - развивать речь, фантазию, наблюдательность;</a:t>
          </a:r>
          <a:endParaRPr lang="ru-RU" sz="2400" kern="1200" dirty="0">
            <a:solidFill>
              <a:srgbClr val="003300"/>
            </a:solidFill>
          </a:endParaRPr>
        </a:p>
      </dsp:txBody>
      <dsp:txXfrm>
        <a:off x="144017" y="3312366"/>
        <a:ext cx="7496560" cy="708480"/>
      </dsp:txXfrm>
    </dsp:sp>
    <dsp:sp modelId="{A65EDE38-C39F-4F4F-AAC3-C678BD89524F}">
      <dsp:nvSpPr>
        <dsp:cNvPr id="0" name=""/>
        <dsp:cNvSpPr/>
      </dsp:nvSpPr>
      <dsp:spPr>
        <a:xfrm>
          <a:off x="0" y="4788303"/>
          <a:ext cx="83529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BF4180-2293-4313-9D91-B0A4909645A7}">
      <dsp:nvSpPr>
        <dsp:cNvPr id="0" name=""/>
        <dsp:cNvSpPr/>
      </dsp:nvSpPr>
      <dsp:spPr>
        <a:xfrm>
          <a:off x="648074" y="4392490"/>
          <a:ext cx="7496560" cy="708480"/>
        </a:xfrm>
        <a:prstGeom prst="roundRect">
          <a:avLst/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8271860"/>
                <a:satOff val="46445"/>
                <a:lumOff val="-215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8271860"/>
                <a:satOff val="46445"/>
                <a:lumOff val="-215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8271860"/>
                <a:satOff val="46445"/>
                <a:lumOff val="-215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8271860"/>
                <a:satOff val="46445"/>
                <a:lumOff val="-215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 - способствовать поддержанию семейных традиций. </a:t>
          </a:r>
          <a:endParaRPr lang="ru-RU" sz="2400" kern="1200" dirty="0">
            <a:solidFill>
              <a:srgbClr val="003300"/>
            </a:solidFill>
          </a:endParaRPr>
        </a:p>
      </dsp:txBody>
      <dsp:txXfrm>
        <a:off x="648074" y="4392490"/>
        <a:ext cx="7496560" cy="7084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B53601-7E64-4014-A6DA-7A24BEE71369}">
      <dsp:nvSpPr>
        <dsp:cNvPr id="0" name=""/>
        <dsp:cNvSpPr/>
      </dsp:nvSpPr>
      <dsp:spPr>
        <a:xfrm>
          <a:off x="0" y="720081"/>
          <a:ext cx="842493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1A3461-DF5F-4831-B52D-1EC2A47A411E}">
      <dsp:nvSpPr>
        <dsp:cNvPr id="0" name=""/>
        <dsp:cNvSpPr/>
      </dsp:nvSpPr>
      <dsp:spPr>
        <a:xfrm>
          <a:off x="151355" y="28368"/>
          <a:ext cx="8021781" cy="10627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- умение чувствовать ответственность  за  мир живой природы;                                   </a:t>
          </a:r>
          <a:endParaRPr lang="ru-RU" sz="2800" kern="1200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1355" y="28368"/>
        <a:ext cx="8021781" cy="1062720"/>
      </dsp:txXfrm>
    </dsp:sp>
    <dsp:sp modelId="{2DE76886-D16A-4503-9042-686F9F80266B}">
      <dsp:nvSpPr>
        <dsp:cNvPr id="0" name=""/>
        <dsp:cNvSpPr/>
      </dsp:nvSpPr>
      <dsp:spPr>
        <a:xfrm>
          <a:off x="0" y="2179797"/>
          <a:ext cx="842493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B86C46-C146-4A8E-8E14-D6CC90A7DCC1}">
      <dsp:nvSpPr>
        <dsp:cNvPr id="0" name=""/>
        <dsp:cNvSpPr/>
      </dsp:nvSpPr>
      <dsp:spPr>
        <a:xfrm>
          <a:off x="864078" y="1728194"/>
          <a:ext cx="6771752" cy="1062720"/>
        </a:xfrm>
        <a:prstGeom prst="roundRect">
          <a:avLst/>
        </a:prstGeom>
        <a:gradFill rotWithShape="0">
          <a:gsLst>
            <a:gs pos="0">
              <a:schemeClr val="accent4">
                <a:hueOff val="-4135930"/>
                <a:satOff val="23223"/>
                <a:lumOff val="-107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35930"/>
                <a:satOff val="23223"/>
                <a:lumOff val="-107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35930"/>
                <a:satOff val="23223"/>
                <a:lumOff val="-107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35930"/>
                <a:satOff val="23223"/>
                <a:lumOff val="-107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35930"/>
                <a:satOff val="23223"/>
                <a:lumOff val="-107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-4135930"/>
              <a:satOff val="23223"/>
              <a:lumOff val="-1078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- умение определять роль деревьев;</a:t>
          </a:r>
        </a:p>
      </dsp:txBody>
      <dsp:txXfrm>
        <a:off x="864078" y="1728194"/>
        <a:ext cx="6771752" cy="1062720"/>
      </dsp:txXfrm>
    </dsp:sp>
    <dsp:sp modelId="{B1C9117F-290A-4806-A535-E31E08DF5A38}">
      <dsp:nvSpPr>
        <dsp:cNvPr id="0" name=""/>
        <dsp:cNvSpPr/>
      </dsp:nvSpPr>
      <dsp:spPr>
        <a:xfrm>
          <a:off x="0" y="4205666"/>
          <a:ext cx="842493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47FB4D-FDC4-4472-B5F9-613768BD7F2F}">
      <dsp:nvSpPr>
        <dsp:cNvPr id="0" name=""/>
        <dsp:cNvSpPr/>
      </dsp:nvSpPr>
      <dsp:spPr>
        <a:xfrm>
          <a:off x="144015" y="3312365"/>
          <a:ext cx="8011046" cy="1455628"/>
        </a:xfrm>
        <a:prstGeom prst="roundRect">
          <a:avLst/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8271860"/>
                <a:satOff val="46445"/>
                <a:lumOff val="-215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8271860"/>
                <a:satOff val="46445"/>
                <a:lumOff val="-215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8271860"/>
                <a:satOff val="46445"/>
                <a:lumOff val="-215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8271860"/>
                <a:satOff val="46445"/>
                <a:lumOff val="-215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-8271860"/>
              <a:satOff val="46445"/>
              <a:lumOff val="-2156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- умение   передавать свои впечатления  о природе сверстникам, родителям, воспитателям в разных формах  ( в рассказах, сказках, рисунках).</a:t>
          </a:r>
        </a:p>
      </dsp:txBody>
      <dsp:txXfrm>
        <a:off x="144015" y="3312365"/>
        <a:ext cx="8011046" cy="145562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D8F9A4-E61A-458E-922E-2011C70B43F3}">
      <dsp:nvSpPr>
        <dsp:cNvPr id="0" name=""/>
        <dsp:cNvSpPr/>
      </dsp:nvSpPr>
      <dsp:spPr>
        <a:xfrm>
          <a:off x="0" y="422438"/>
          <a:ext cx="334645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2E49E-24BC-4453-82EE-BBB136ACA45F}">
      <dsp:nvSpPr>
        <dsp:cNvPr id="0" name=""/>
        <dsp:cNvSpPr/>
      </dsp:nvSpPr>
      <dsp:spPr>
        <a:xfrm>
          <a:off x="167322" y="38678"/>
          <a:ext cx="234251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541" tIns="0" rIns="88541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167322" y="38678"/>
        <a:ext cx="2342515" cy="767520"/>
      </dsp:txXfrm>
    </dsp:sp>
    <dsp:sp modelId="{BB85F79A-1D78-4A86-B911-4C8359FBB339}">
      <dsp:nvSpPr>
        <dsp:cNvPr id="0" name=""/>
        <dsp:cNvSpPr/>
      </dsp:nvSpPr>
      <dsp:spPr>
        <a:xfrm>
          <a:off x="0" y="1601798"/>
          <a:ext cx="334645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79009-5AD9-43D9-8B30-3CD0EAE6F337}">
      <dsp:nvSpPr>
        <dsp:cNvPr id="0" name=""/>
        <dsp:cNvSpPr/>
      </dsp:nvSpPr>
      <dsp:spPr>
        <a:xfrm>
          <a:off x="167322" y="1218038"/>
          <a:ext cx="234251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541" tIns="0" rIns="88541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167322" y="1218038"/>
        <a:ext cx="2342515" cy="767520"/>
      </dsp:txXfrm>
    </dsp:sp>
    <dsp:sp modelId="{5DF7AA55-F9F9-4423-9E88-D8912566718A}">
      <dsp:nvSpPr>
        <dsp:cNvPr id="0" name=""/>
        <dsp:cNvSpPr/>
      </dsp:nvSpPr>
      <dsp:spPr>
        <a:xfrm>
          <a:off x="0" y="2781158"/>
          <a:ext cx="334645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39087-2739-40C0-8CEB-CC5DBAF92F6D}">
      <dsp:nvSpPr>
        <dsp:cNvPr id="0" name=""/>
        <dsp:cNvSpPr/>
      </dsp:nvSpPr>
      <dsp:spPr>
        <a:xfrm>
          <a:off x="167322" y="2397398"/>
          <a:ext cx="234251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541" tIns="0" rIns="88541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167322" y="2397398"/>
        <a:ext cx="2342515" cy="7675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BDB893-C501-4090-9D8F-232AE60AFC05}">
      <dsp:nvSpPr>
        <dsp:cNvPr id="0" name=""/>
        <dsp:cNvSpPr/>
      </dsp:nvSpPr>
      <dsp:spPr>
        <a:xfrm>
          <a:off x="0" y="312404"/>
          <a:ext cx="784887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931452-ADE8-4F5F-97AB-09A101F0BC31}">
      <dsp:nvSpPr>
        <dsp:cNvPr id="0" name=""/>
        <dsp:cNvSpPr/>
      </dsp:nvSpPr>
      <dsp:spPr>
        <a:xfrm>
          <a:off x="363373" y="215400"/>
          <a:ext cx="7473283" cy="1111082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F3D09"/>
              </a:solidFill>
              <a:latin typeface="Times New Roman" pitchFamily="18" charset="0"/>
              <a:cs typeface="Times New Roman" pitchFamily="18" charset="0"/>
            </a:rPr>
            <a:t> - сравнительный анализ:  проведение опытов в домашних условиях (семейное исследование) и в группе детского сада;</a:t>
          </a:r>
          <a:endParaRPr lang="ru-RU" sz="2400" kern="1200" dirty="0">
            <a:solidFill>
              <a:srgbClr val="0F3D0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3373" y="215400"/>
        <a:ext cx="7473283" cy="1111082"/>
      </dsp:txXfrm>
    </dsp:sp>
    <dsp:sp modelId="{1D8C3DB6-0992-4C0A-877D-FF4117E94EC8}">
      <dsp:nvSpPr>
        <dsp:cNvPr id="0" name=""/>
        <dsp:cNvSpPr/>
      </dsp:nvSpPr>
      <dsp:spPr>
        <a:xfrm>
          <a:off x="0" y="2099917"/>
          <a:ext cx="784887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A05F32-B3D5-4089-B735-2BCE84A8531F}">
      <dsp:nvSpPr>
        <dsp:cNvPr id="0" name=""/>
        <dsp:cNvSpPr/>
      </dsp:nvSpPr>
      <dsp:spPr>
        <a:xfrm>
          <a:off x="872080" y="1728789"/>
          <a:ext cx="5494210" cy="8856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F3D09"/>
              </a:solidFill>
              <a:latin typeface="Times New Roman" pitchFamily="18" charset="0"/>
              <a:cs typeface="Times New Roman" pitchFamily="18" charset="0"/>
            </a:rPr>
            <a:t>  - чтение художественной литературы;</a:t>
          </a:r>
          <a:endParaRPr lang="ru-RU" sz="2400" kern="1200" dirty="0">
            <a:solidFill>
              <a:srgbClr val="0F3D0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72080" y="1728789"/>
        <a:ext cx="5494210" cy="885600"/>
      </dsp:txXfrm>
    </dsp:sp>
    <dsp:sp modelId="{EF5D1B80-9556-4A19-9CED-EE58F0588C0B}">
      <dsp:nvSpPr>
        <dsp:cNvPr id="0" name=""/>
        <dsp:cNvSpPr/>
      </dsp:nvSpPr>
      <dsp:spPr>
        <a:xfrm>
          <a:off x="0" y="3513330"/>
          <a:ext cx="784887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02E630-CB04-4319-8BF7-1B35EBC86F26}">
      <dsp:nvSpPr>
        <dsp:cNvPr id="0" name=""/>
        <dsp:cNvSpPr/>
      </dsp:nvSpPr>
      <dsp:spPr>
        <a:xfrm>
          <a:off x="392443" y="3017917"/>
          <a:ext cx="7383724" cy="885600"/>
        </a:xfrm>
        <a:prstGeom prst="roundRect">
          <a:avLst/>
        </a:prstGeom>
        <a:solidFill>
          <a:srgbClr val="43E33B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F3D09"/>
              </a:solidFill>
              <a:latin typeface="Times New Roman" pitchFamily="18" charset="0"/>
              <a:cs typeface="Times New Roman" pitchFamily="18" charset="0"/>
            </a:rPr>
            <a:t> - рисование на тему: «Деревья – наши друзья!»</a:t>
          </a:r>
          <a:endParaRPr lang="ru-RU" sz="2400" kern="1200" dirty="0">
            <a:solidFill>
              <a:srgbClr val="0F3D0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2443" y="3017917"/>
        <a:ext cx="7383724" cy="885600"/>
      </dsp:txXfrm>
    </dsp:sp>
    <dsp:sp modelId="{AC7F5C2E-30FC-4FAC-864E-79A95D4C5753}">
      <dsp:nvSpPr>
        <dsp:cNvPr id="0" name=""/>
        <dsp:cNvSpPr/>
      </dsp:nvSpPr>
      <dsp:spPr>
        <a:xfrm>
          <a:off x="0" y="4619366"/>
          <a:ext cx="7848872" cy="539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E35CED-F14E-450F-BE14-83338D733569}">
      <dsp:nvSpPr>
        <dsp:cNvPr id="0" name=""/>
        <dsp:cNvSpPr/>
      </dsp:nvSpPr>
      <dsp:spPr>
        <a:xfrm>
          <a:off x="3456392" y="4307409"/>
          <a:ext cx="3526019" cy="8856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F3D09"/>
              </a:solidFill>
              <a:latin typeface="Times New Roman" pitchFamily="18" charset="0"/>
              <a:cs typeface="Times New Roman" pitchFamily="18" charset="0"/>
            </a:rPr>
            <a:t>  - подведение итога.</a:t>
          </a:r>
          <a:endParaRPr lang="ru-RU" sz="2400" kern="1200" dirty="0">
            <a:solidFill>
              <a:srgbClr val="0F3D0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56392" y="4307409"/>
        <a:ext cx="3526019" cy="88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EDEDE">
                    <a:shade val="90000"/>
                  </a:srgbClr>
                </a:solidFill>
              </a:rPr>
              <a:pPr/>
              <a:t>27.03.2017</a:t>
            </a:fld>
            <a:endParaRPr lang="ru-RU">
              <a:solidFill>
                <a:srgbClr val="DEDEDE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EDEDE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EDE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EDEDE">
                  <a:shade val="9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08018">
                    <a:shade val="90000"/>
                  </a:srgbClr>
                </a:solidFill>
              </a:rPr>
              <a:pPr/>
              <a:t>27.03.2017</a:t>
            </a:fld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08018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08018">
                    <a:shade val="90000"/>
                  </a:srgbClr>
                </a:solidFill>
              </a:rPr>
              <a:pPr/>
              <a:t>27.03.2017</a:t>
            </a:fld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08018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27.03.2017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1100400"/>
      </p:ext>
    </p:extLst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27.03.2017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842256"/>
      </p:ext>
    </p:extLst>
  </p:cSld>
  <p:clrMapOvr>
    <a:masterClrMapping/>
  </p:clrMapOvr>
  <p:transition spd="slow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27.03.2017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057873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27.03.2017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5340397"/>
      </p:ext>
    </p:extLst>
  </p:cSld>
  <p:clrMapOvr>
    <a:masterClrMapping/>
  </p:clrMapOvr>
  <p:transition spd="slow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27.03.2017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1003518"/>
      </p:ext>
    </p:extLst>
  </p:cSld>
  <p:clrMapOvr>
    <a:masterClrMapping/>
  </p:clrMapOvr>
  <p:transition spd="slow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27.03.2017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3523133"/>
      </p:ext>
    </p:extLst>
  </p:cSld>
  <p:clrMapOvr>
    <a:masterClrMapping/>
  </p:clrMapOvr>
  <p:transition spd="slow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27.03.2017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9876358"/>
      </p:ext>
    </p:extLst>
  </p:cSld>
  <p:clrMapOvr>
    <a:masterClrMapping/>
  </p:clrMapOvr>
  <p:transition spd="slow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27.03.2017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365232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08018">
                    <a:shade val="90000"/>
                  </a:srgbClr>
                </a:solidFill>
              </a:rPr>
              <a:pPr/>
              <a:t>27.03.2017</a:t>
            </a:fld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08018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27.03.2017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4329080"/>
      </p:ext>
    </p:extLst>
  </p:cSld>
  <p:clrMapOvr>
    <a:masterClrMapping/>
  </p:clrMapOvr>
  <p:transition spd="slow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27.03.2017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0460922"/>
      </p:ext>
    </p:extLst>
  </p:cSld>
  <p:clrMapOvr>
    <a:masterClrMapping/>
  </p:clrMapOvr>
  <p:transition spd="slow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27.03.2017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7244912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EDEDE">
                    <a:shade val="90000"/>
                  </a:srgbClr>
                </a:solidFill>
              </a:rPr>
              <a:pPr/>
              <a:t>27.03.2017</a:t>
            </a:fld>
            <a:endParaRPr lang="ru-RU">
              <a:solidFill>
                <a:srgbClr val="DEDEDE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EDEDE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EDE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EDEDE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08018">
                    <a:shade val="90000"/>
                  </a:srgbClr>
                </a:solidFill>
              </a:rPr>
              <a:pPr/>
              <a:t>27.03.2017</a:t>
            </a:fld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08018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08018">
                    <a:shade val="90000"/>
                  </a:srgbClr>
                </a:solidFill>
              </a:rPr>
              <a:pPr/>
              <a:t>27.03.2017</a:t>
            </a:fld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08018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08018">
                    <a:shade val="90000"/>
                  </a:srgbClr>
                </a:solidFill>
              </a:rPr>
              <a:pPr/>
              <a:t>27.03.2017</a:t>
            </a:fld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08018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08018">
                    <a:shade val="90000"/>
                  </a:srgbClr>
                </a:solidFill>
              </a:rPr>
              <a:pPr/>
              <a:t>27.03.2017</a:t>
            </a:fld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08018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08018">
                    <a:shade val="90000"/>
                  </a:srgbClr>
                </a:solidFill>
              </a:rPr>
              <a:pPr/>
              <a:t>27.03.2017</a:t>
            </a:fld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08018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08018">
                    <a:shade val="90000"/>
                  </a:srgbClr>
                </a:solidFill>
              </a:rPr>
              <a:pPr/>
              <a:t>27.03.2017</a:t>
            </a:fld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08018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608018">
                    <a:shade val="90000"/>
                  </a:srgbClr>
                </a:solidFill>
              </a:rPr>
              <a:pPr/>
              <a:t>27.03.2017</a:t>
            </a:fld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608018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08018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27.03.2017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529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diamond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Data" Target="../diagrams/data6.xml"/><Relationship Id="rId7" Type="http://schemas.openxmlformats.org/officeDocument/2006/relationships/diagramData" Target="../diagrams/data7.xml"/><Relationship Id="rId12" Type="http://schemas.microsoft.com/office/2007/relationships/diagramDrawing" Target="../diagrams/drawing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diagramColors" Target="../diagrams/colors6.xml"/><Relationship Id="rId11" Type="http://schemas.microsoft.com/office/2007/relationships/diagramDrawing" Target="../diagrams/drawing8.xml"/><Relationship Id="rId5" Type="http://schemas.openxmlformats.org/officeDocument/2006/relationships/diagramQuickStyle" Target="../diagrams/quickStyle6.xml"/><Relationship Id="rId10" Type="http://schemas.openxmlformats.org/officeDocument/2006/relationships/diagramColors" Target="../diagrams/colors7.xml"/><Relationship Id="rId4" Type="http://schemas.openxmlformats.org/officeDocument/2006/relationships/diagramLayout" Target="../diagrams/layout6.xml"/><Relationship Id="rId9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8.xml"/><Relationship Id="rId11" Type="http://schemas.microsoft.com/office/2007/relationships/diagramDrawing" Target="../diagrams/drawing10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31.jpeg"/><Relationship Id="rId4" Type="http://schemas.openxmlformats.org/officeDocument/2006/relationships/diagramData" Target="../diagrams/data8.xml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85"/>
          <a:stretch/>
        </p:blipFill>
        <p:spPr bwMode="auto">
          <a:xfrm>
            <a:off x="10570" y="-2032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5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800" i="1" dirty="0" smtClean="0"/>
              <a:t>ФОРМИРОВАНИЕ У ДОШКОЛЬНИКОВ СОЦИАЛЬНО-КОММУНИКАТИВНЫХ НАВЫКОВ ЧЕРЕЗ ОЗНАКОМЛЕНИЕ С ПРИРОДОЙ РОДНОГО КРАЯ</a:t>
            </a:r>
            <a:r>
              <a:rPr lang="ru-RU" sz="50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5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50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5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ВОСПИТАТЕЛЬ : Ильина Н.С.</a:t>
            </a:r>
            <a:r>
              <a:rPr lang="ru-RU" sz="50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5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5000" b="1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5000" b="1" dirty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5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9886394"/>
      </p:ext>
    </p:extLst>
  </p:cSld>
  <p:clrMapOvr>
    <a:masterClrMapping/>
  </p:clrMapOvr>
  <p:transition spd="slow" advClick="0" advTm="3916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" y="-5944"/>
            <a:ext cx="9151926" cy="6863944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5,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3482579"/>
            <a:ext cx="4500562" cy="3375421"/>
          </a:xfrm>
        </p:spPr>
      </p:pic>
      <p:pic>
        <p:nvPicPr>
          <p:cNvPr id="11" name="Содержимое 10" descr="5,2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67252" y="0"/>
            <a:ext cx="4476748" cy="3357562"/>
          </a:xfrm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1071538" y="4357694"/>
            <a:ext cx="3346704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0" y="3383280"/>
            <a:ext cx="3346704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Содержимое 8" descr="5,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476750" cy="3357562"/>
          </a:xfrm>
          <a:prstGeom prst="rect">
            <a:avLst/>
          </a:prstGeom>
        </p:spPr>
      </p:pic>
      <p:pic>
        <p:nvPicPr>
          <p:cNvPr id="12" name="Содержимое 10" descr="5,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7250" y="3500439"/>
            <a:ext cx="4476750" cy="3357562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Содержимое 37"/>
          <p:cNvGraphicFramePr>
            <a:graphicFrameLocks noGrp="1"/>
          </p:cNvGraphicFramePr>
          <p:nvPr>
            <p:ph sz="quarter" idx="13"/>
          </p:nvPr>
        </p:nvGraphicFramePr>
        <p:xfrm>
          <a:off x="4572000" y="1628800"/>
          <a:ext cx="334645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Овал 7"/>
          <p:cNvSpPr/>
          <p:nvPr/>
        </p:nvSpPr>
        <p:spPr>
          <a:xfrm>
            <a:off x="251520" y="1844824"/>
            <a:ext cx="2520280" cy="23762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4221088"/>
            <a:ext cx="504056" cy="13681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4509120"/>
            <a:ext cx="432048" cy="158417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3933056"/>
            <a:ext cx="576064" cy="16561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668344" y="3861048"/>
            <a:ext cx="432048" cy="17281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539552" y="5589240"/>
            <a:ext cx="216024" cy="936104"/>
          </a:xfrm>
          <a:prstGeom prst="triangle">
            <a:avLst/>
          </a:prstGeom>
          <a:solidFill>
            <a:srgbClr val="43E33B"/>
          </a:solidFill>
          <a:ln>
            <a:solidFill>
              <a:srgbClr val="43E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547664" y="5013176"/>
            <a:ext cx="720080" cy="1124744"/>
          </a:xfrm>
          <a:prstGeom prst="triangle">
            <a:avLst/>
          </a:prstGeom>
          <a:solidFill>
            <a:srgbClr val="43E33B"/>
          </a:solidFill>
          <a:ln>
            <a:solidFill>
              <a:srgbClr val="43E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 rot="10800000">
            <a:off x="2555776" y="1052736"/>
            <a:ext cx="1800200" cy="4176464"/>
          </a:xfrm>
          <a:prstGeom prst="cloud">
            <a:avLst/>
          </a:prstGeom>
          <a:solidFill>
            <a:srgbClr val="43E3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 rot="19926926">
            <a:off x="4575375" y="927971"/>
            <a:ext cx="2793677" cy="3479347"/>
          </a:xfrm>
          <a:prstGeom prst="cloud">
            <a:avLst/>
          </a:prstGeom>
          <a:solidFill>
            <a:srgbClr val="39831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76256" y="1412776"/>
            <a:ext cx="2088232" cy="2592288"/>
          </a:xfrm>
          <a:prstGeom prst="ellipse">
            <a:avLst/>
          </a:prstGeom>
          <a:solidFill>
            <a:srgbClr val="3DD94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2915816" y="5661248"/>
            <a:ext cx="432048" cy="936104"/>
          </a:xfrm>
          <a:prstGeom prst="triangle">
            <a:avLst/>
          </a:prstGeom>
          <a:solidFill>
            <a:srgbClr val="43E33B"/>
          </a:solidFill>
          <a:ln>
            <a:solidFill>
              <a:srgbClr val="43E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3563888" y="5733256"/>
            <a:ext cx="504056" cy="864096"/>
          </a:xfrm>
          <a:prstGeom prst="triangle">
            <a:avLst/>
          </a:prstGeom>
          <a:solidFill>
            <a:srgbClr val="43E33B"/>
          </a:solidFill>
          <a:ln>
            <a:solidFill>
              <a:srgbClr val="43E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3203848" y="5373216"/>
            <a:ext cx="432048" cy="1224136"/>
          </a:xfrm>
          <a:prstGeom prst="triangle">
            <a:avLst/>
          </a:prstGeom>
          <a:solidFill>
            <a:srgbClr val="43E33B"/>
          </a:solidFill>
          <a:ln>
            <a:solidFill>
              <a:srgbClr val="43E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5004048" y="5085184"/>
            <a:ext cx="432048" cy="1440160"/>
          </a:xfrm>
          <a:prstGeom prst="triangle">
            <a:avLst/>
          </a:prstGeom>
          <a:solidFill>
            <a:srgbClr val="43E33B"/>
          </a:solidFill>
          <a:ln>
            <a:solidFill>
              <a:srgbClr val="43E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868144" y="5229200"/>
            <a:ext cx="576064" cy="1224136"/>
          </a:xfrm>
          <a:prstGeom prst="triangle">
            <a:avLst/>
          </a:prstGeom>
          <a:solidFill>
            <a:srgbClr val="43E33B"/>
          </a:solidFill>
          <a:ln>
            <a:solidFill>
              <a:srgbClr val="43E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5508104" y="5589240"/>
            <a:ext cx="360040" cy="864096"/>
          </a:xfrm>
          <a:prstGeom prst="triangle">
            <a:avLst/>
          </a:prstGeom>
          <a:solidFill>
            <a:srgbClr val="43E33B"/>
          </a:solidFill>
          <a:ln>
            <a:solidFill>
              <a:srgbClr val="43E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7236296" y="5229200"/>
            <a:ext cx="576064" cy="1440160"/>
          </a:xfrm>
          <a:prstGeom prst="triangle">
            <a:avLst/>
          </a:prstGeom>
          <a:solidFill>
            <a:srgbClr val="43E33B"/>
          </a:solidFill>
          <a:ln>
            <a:solidFill>
              <a:srgbClr val="43E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7164288" y="5805264"/>
            <a:ext cx="144016" cy="864096"/>
          </a:xfrm>
          <a:prstGeom prst="triangle">
            <a:avLst/>
          </a:prstGeom>
          <a:solidFill>
            <a:srgbClr val="43E33B"/>
          </a:solidFill>
          <a:ln>
            <a:solidFill>
              <a:srgbClr val="43E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7884368" y="5949280"/>
            <a:ext cx="216024" cy="720080"/>
          </a:xfrm>
          <a:prstGeom prst="triangle">
            <a:avLst/>
          </a:prstGeom>
          <a:solidFill>
            <a:srgbClr val="43E33B"/>
          </a:solidFill>
          <a:ln>
            <a:solidFill>
              <a:srgbClr val="43E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6516216" y="5733256"/>
            <a:ext cx="144016" cy="720080"/>
          </a:xfrm>
          <a:prstGeom prst="triangle">
            <a:avLst/>
          </a:prstGeom>
          <a:solidFill>
            <a:srgbClr val="43E33B"/>
          </a:solidFill>
          <a:ln>
            <a:solidFill>
              <a:srgbClr val="43E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1403648" y="5301208"/>
            <a:ext cx="216024" cy="864096"/>
          </a:xfrm>
          <a:prstGeom prst="triangle">
            <a:avLst/>
          </a:prstGeom>
          <a:solidFill>
            <a:srgbClr val="43E33B"/>
          </a:solidFill>
          <a:ln>
            <a:solidFill>
              <a:srgbClr val="43E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2339752" y="5589240"/>
            <a:ext cx="144016" cy="504056"/>
          </a:xfrm>
          <a:prstGeom prst="triangle">
            <a:avLst/>
          </a:prstGeom>
          <a:solidFill>
            <a:srgbClr val="43E33B"/>
          </a:solidFill>
          <a:ln>
            <a:solidFill>
              <a:srgbClr val="43E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148064" y="1484784"/>
            <a:ext cx="432048" cy="5040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084168" y="2204864"/>
            <a:ext cx="360040" cy="3600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220072" y="2636912"/>
            <a:ext cx="432048" cy="5040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11560" y="2492896"/>
            <a:ext cx="72008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475656" y="2708920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259632" y="3356992"/>
            <a:ext cx="216024" cy="288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1043608" y="188640"/>
            <a:ext cx="6840760" cy="115212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rgbClr val="0F3D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Поисково-</a:t>
            </a:r>
          </a:p>
          <a:p>
            <a:pPr lvl="0" algn="ctr"/>
            <a:r>
              <a:rPr lang="ru-RU" sz="4000" b="1" dirty="0" smtClean="0">
                <a:solidFill>
                  <a:srgbClr val="0F3D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исполнительный этап:</a:t>
            </a:r>
            <a:endParaRPr lang="ru-RU" sz="4000" b="1" dirty="0">
              <a:solidFill>
                <a:srgbClr val="0F3D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" name="Схема 38"/>
          <p:cNvGraphicFramePr/>
          <p:nvPr/>
        </p:nvGraphicFramePr>
        <p:xfrm>
          <a:off x="611560" y="1425848"/>
          <a:ext cx="7848872" cy="543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custDataLst>
      <p:tags r:id="rId1"/>
    </p:custDataLst>
  </p:cSld>
  <p:clrMapOvr>
    <a:masterClrMapping/>
  </p:clrMapOvr>
  <p:transition spd="slow" advTm="8237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Graphic spid="3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b="4641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6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 rot="230914">
            <a:off x="5815083" y="1375239"/>
            <a:ext cx="3252734" cy="237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tretch>
            <a:fillRect/>
          </a:stretch>
        </p:blipFill>
        <p:spPr>
          <a:xfrm rot="20984720">
            <a:off x="183125" y="585547"/>
            <a:ext cx="3050244" cy="2331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6" cstate="print"/>
          <a:stretch>
            <a:fillRect/>
          </a:stretch>
        </p:blipFill>
        <p:spPr>
          <a:xfrm rot="407675">
            <a:off x="5560084" y="3985212"/>
            <a:ext cx="3456384" cy="236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7" cstate="print"/>
          <a:stretch>
            <a:fillRect/>
          </a:stretch>
        </p:blipFill>
        <p:spPr>
          <a:xfrm rot="1240573">
            <a:off x="563655" y="3840791"/>
            <a:ext cx="3168352" cy="2346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63888" y="260648"/>
            <a:ext cx="331236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826" name="Picture 2" descr="C:\Users\User\Desktop\Руфия экология\фото Руфия\Изображение 01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3284984"/>
            <a:ext cx="331236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12683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2051720" y="116632"/>
            <a:ext cx="6840760" cy="79208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rgbClr val="0F3D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Рефлексивный( итоговый):</a:t>
            </a:r>
            <a:endParaRPr lang="ru-RU" sz="4000" b="1" dirty="0">
              <a:solidFill>
                <a:srgbClr val="0F3D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4"/>
          <p:cNvGraphicFramePr>
            <a:graphicFrameLocks/>
          </p:cNvGraphicFramePr>
          <p:nvPr/>
        </p:nvGraphicFramePr>
        <p:xfrm>
          <a:off x="1079104" y="1124744"/>
          <a:ext cx="80648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168352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Рисунок4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2304256" cy="2448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Руфия экология\фото садик\садик\садик 0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4475851"/>
            <a:ext cx="2448272" cy="2382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1187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решение 5"/>
          <p:cNvSpPr/>
          <p:nvPr/>
        </p:nvSpPr>
        <p:spPr>
          <a:xfrm>
            <a:off x="395536" y="260648"/>
            <a:ext cx="8748464" cy="1440160"/>
          </a:xfrm>
          <a:prstGeom prst="flowChartDecision">
            <a:avLst/>
          </a:prstGeom>
          <a:solidFill>
            <a:srgbClr val="12FA7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Результаты проекта: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611560" y="1729656"/>
          <a:ext cx="806489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spd="slow" advTm="773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55776" y="188640"/>
            <a:ext cx="4248472" cy="122413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kern="0" dirty="0" smtClean="0">
                <a:solidFill>
                  <a:srgbClr val="0F3D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 </a:t>
            </a:r>
            <a:endParaRPr lang="ru-RU" sz="4000" b="1" dirty="0">
              <a:solidFill>
                <a:srgbClr val="0F3D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1580" y="1772816"/>
            <a:ext cx="7776864" cy="46805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1355573" y="1988840"/>
            <a:ext cx="6528795" cy="432048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rgbClr val="0F3D09"/>
                </a:solidFill>
                <a:latin typeface="Times New Roman" pitchFamily="18" charset="0"/>
                <a:cs typeface="Times New Roman" pitchFamily="18" charset="0"/>
              </a:rPr>
              <a:t>таким образом, по результатам диагностики видно, что использование </a:t>
            </a:r>
            <a:r>
              <a:rPr lang="ru-RU" sz="2800" b="1" dirty="0" smtClean="0">
                <a:solidFill>
                  <a:srgbClr val="0F3D09"/>
                </a:solidFill>
                <a:latin typeface="Times New Roman" pitchFamily="18" charset="0"/>
                <a:cs typeface="Times New Roman" pitchFamily="18" charset="0"/>
              </a:rPr>
              <a:t>поэтапного</a:t>
            </a:r>
            <a:r>
              <a:rPr lang="ru-RU" sz="2800" b="1" kern="1200" dirty="0" smtClean="0">
                <a:solidFill>
                  <a:srgbClr val="0F3D09"/>
                </a:solidFill>
                <a:latin typeface="Times New Roman" pitchFamily="18" charset="0"/>
                <a:cs typeface="Times New Roman" pitchFamily="18" charset="0"/>
              </a:rPr>
              <a:t> метода в экологическом воспитании детей дошкольного возраста способствует более эффективному усвоению детьми экологических знаний, умений и навыков.</a:t>
            </a:r>
            <a:endParaRPr lang="ru-RU" sz="2800" b="1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60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1196752"/>
            <a:ext cx="6408712" cy="37444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6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6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5117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3096343" cy="5949280"/>
          </a:xfrm>
        </p:spPr>
        <p:txBody>
          <a:bodyPr/>
          <a:lstStyle/>
          <a:p>
            <a:pPr>
              <a:buNone/>
            </a:pPr>
            <a:r>
              <a:rPr lang="ru-RU" sz="4800" dirty="0" smtClean="0">
                <a:solidFill>
                  <a:srgbClr val="005200"/>
                </a:solidFill>
                <a:latin typeface="Monotype Corsiva" pitchFamily="66" charset="0"/>
              </a:rPr>
              <a:t>«Береги </a:t>
            </a:r>
            <a:br>
              <a:rPr lang="ru-RU" sz="4800" dirty="0" smtClean="0">
                <a:solidFill>
                  <a:srgbClr val="00520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005200"/>
                </a:solidFill>
                <a:latin typeface="Monotype Corsiva" pitchFamily="66" charset="0"/>
              </a:rPr>
              <a:t>свою планету – ведь </a:t>
            </a:r>
            <a:br>
              <a:rPr lang="ru-RU" sz="4800" dirty="0" smtClean="0">
                <a:solidFill>
                  <a:srgbClr val="00520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005200"/>
                </a:solidFill>
                <a:latin typeface="Monotype Corsiva" pitchFamily="66" charset="0"/>
              </a:rPr>
              <a:t>другой на свете нету»</a:t>
            </a:r>
            <a:br>
              <a:rPr lang="ru-RU" sz="4800" dirty="0" smtClean="0">
                <a:solidFill>
                  <a:srgbClr val="00520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3" name="Picture 5" descr="1239884198_shutterstock_188725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48038" y="548680"/>
            <a:ext cx="5795962" cy="5876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457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19"/>
            <a:ext cx="9144000" cy="68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6"/>
          <p:cNvSpPr txBox="1">
            <a:spLocks/>
          </p:cNvSpPr>
          <p:nvPr/>
        </p:nvSpPr>
        <p:spPr>
          <a:xfrm>
            <a:off x="457200" y="188640"/>
            <a:ext cx="8435280" cy="109959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F3D09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Система экологического воспитания дошкольников включает несколько взаимосвязанных </a:t>
            </a:r>
            <a:r>
              <a:rPr kumimoji="0" lang="ru-RU" sz="3600" b="1" i="1" u="none" strike="noStrike" kern="1200" cap="all" spc="0" normalizeH="0" noProof="0" dirty="0" smtClean="0">
                <a:ln>
                  <a:noFill/>
                </a:ln>
                <a:solidFill>
                  <a:srgbClr val="0F3D09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НАПРАВЛЕНИЙ: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0F3D09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1412776"/>
          <a:ext cx="856895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spd="slow" advTm="6397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4"/>
          <p:cNvGraphicFramePr>
            <a:graphicFrameLocks/>
          </p:cNvGraphicFramePr>
          <p:nvPr/>
        </p:nvGraphicFramePr>
        <p:xfrm>
          <a:off x="395536" y="1124744"/>
          <a:ext cx="820891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Овал 11"/>
          <p:cNvSpPr/>
          <p:nvPr/>
        </p:nvSpPr>
        <p:spPr>
          <a:xfrm>
            <a:off x="683568" y="260648"/>
            <a:ext cx="8136904" cy="72008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проекта: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36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решение 5"/>
          <p:cNvSpPr/>
          <p:nvPr/>
        </p:nvSpPr>
        <p:spPr>
          <a:xfrm>
            <a:off x="1043608" y="0"/>
            <a:ext cx="7200800" cy="980728"/>
          </a:xfrm>
          <a:prstGeom prst="flowChartDecision">
            <a:avLst/>
          </a:prstGeom>
          <a:solidFill>
            <a:srgbClr val="12FA7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611560" y="836712"/>
          <a:ext cx="820891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 spd="slow" advTm="1042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90872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124744"/>
          <a:ext cx="83529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Блок-схема: решение 5"/>
          <p:cNvSpPr/>
          <p:nvPr/>
        </p:nvSpPr>
        <p:spPr>
          <a:xfrm>
            <a:off x="2411760" y="0"/>
            <a:ext cx="4752528" cy="1152128"/>
          </a:xfrm>
          <a:prstGeom prst="flowChartDecision">
            <a:avLst/>
          </a:prstGeom>
          <a:solidFill>
            <a:srgbClr val="12FA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7567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548680"/>
            <a:ext cx="5760640" cy="5760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Лента лицом вниз 6"/>
          <p:cNvSpPr/>
          <p:nvPr/>
        </p:nvSpPr>
        <p:spPr>
          <a:xfrm>
            <a:off x="1115616" y="332656"/>
            <a:ext cx="7488832" cy="1008112"/>
          </a:xfrm>
          <a:prstGeom prst="ribbon">
            <a:avLst>
              <a:gd name="adj1" fmla="val 18657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3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Участники проекта: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Десятиугольник 7"/>
          <p:cNvSpPr/>
          <p:nvPr/>
        </p:nvSpPr>
        <p:spPr>
          <a:xfrm>
            <a:off x="1115616" y="2132856"/>
            <a:ext cx="2016224" cy="1872208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3">
                <a:lumMod val="50000"/>
                <a:alpha val="6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  <a:latin typeface="Monotype Corsiva" pitchFamily="66" charset="0"/>
              </a:rPr>
              <a:t>дети</a:t>
            </a:r>
            <a:endParaRPr lang="ru-RU" sz="3200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3707904" y="4509120"/>
            <a:ext cx="2016224" cy="1872208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3">
                <a:lumMod val="50000"/>
                <a:alpha val="6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003300"/>
                </a:solidFill>
                <a:latin typeface="Monotype Corsiva" pitchFamily="66" charset="0"/>
              </a:rPr>
              <a:t>педагоги</a:t>
            </a:r>
            <a:endParaRPr lang="ru-RU" sz="3200" b="1" i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10" name="Десятиугольник 9"/>
          <p:cNvSpPr/>
          <p:nvPr/>
        </p:nvSpPr>
        <p:spPr>
          <a:xfrm>
            <a:off x="6084168" y="2204864"/>
            <a:ext cx="2016224" cy="1872208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3">
                <a:lumMod val="50000"/>
                <a:alpha val="6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3300"/>
                </a:solidFill>
                <a:latin typeface="Monotype Corsiva" pitchFamily="66" charset="0"/>
              </a:rPr>
              <a:t>родители</a:t>
            </a:r>
            <a:endParaRPr lang="ru-RU" sz="3200" b="1" i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rot="1630208">
            <a:off x="3369148" y="1584704"/>
            <a:ext cx="731520" cy="1216152"/>
          </a:xfrm>
          <a:prstGeom prst="curvedLeftArrow">
            <a:avLst/>
          </a:prstGeom>
          <a:solidFill>
            <a:srgbClr val="3DD94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 rot="20186661">
            <a:off x="5216581" y="1508279"/>
            <a:ext cx="731520" cy="1216152"/>
          </a:xfrm>
          <a:prstGeom prst="curvedRightArrow">
            <a:avLst/>
          </a:prstGeom>
          <a:solidFill>
            <a:srgbClr val="3DD94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572000" y="1628800"/>
            <a:ext cx="288032" cy="2664296"/>
          </a:xfrm>
          <a:prstGeom prst="downArrow">
            <a:avLst/>
          </a:prstGeom>
          <a:solidFill>
            <a:srgbClr val="3DD94C"/>
          </a:solidFill>
          <a:ln>
            <a:solidFill>
              <a:srgbClr val="0F3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23528" y="1196752"/>
          <a:ext cx="842493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Блок-схема: альтернативный процесс 4"/>
          <p:cNvSpPr/>
          <p:nvPr/>
        </p:nvSpPr>
        <p:spPr>
          <a:xfrm>
            <a:off x="1475656" y="188640"/>
            <a:ext cx="6408712" cy="864096"/>
          </a:xfrm>
          <a:prstGeom prst="flowChartAlternateProcess">
            <a:avLst/>
          </a:prstGeom>
          <a:solidFill>
            <a:srgbClr val="12FA7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:</a:t>
            </a:r>
            <a:endParaRPr lang="ru-RU" sz="4000" dirty="0"/>
          </a:p>
        </p:txBody>
      </p:sp>
    </p:spTree>
    <p:custDataLst>
      <p:tags r:id="rId1"/>
    </p:custDataLst>
  </p:cSld>
  <p:clrMapOvr>
    <a:masterClrMapping/>
  </p:clrMapOvr>
  <p:transition spd="slow" advTm="4773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miranimashek.com/_ph/109/2/8705781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419" b="404"/>
          <a:stretch/>
        </p:blipFill>
        <p:spPr bwMode="auto">
          <a:xfrm>
            <a:off x="0" y="16318"/>
            <a:ext cx="9248611" cy="6880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7"/>
          <p:cNvSpPr txBox="1">
            <a:spLocks/>
          </p:cNvSpPr>
          <p:nvPr/>
        </p:nvSpPr>
        <p:spPr>
          <a:xfrm>
            <a:off x="34784" y="4797151"/>
            <a:ext cx="4177176" cy="173589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9" name="Picture 3" descr="F:\Руфия\экология\IMG_3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49512">
            <a:off x="6084315" y="440605"/>
            <a:ext cx="2820833" cy="1862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F:\Руфия\экология\IMG_17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43761">
            <a:off x="4499038" y="4150827"/>
            <a:ext cx="2815154" cy="1976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0" name="Picture 2" descr="C:\Users\User\Desktop\Руфия экология\фото Руфия\Изображение 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51312">
            <a:off x="295378" y="503505"/>
            <a:ext cx="2903570" cy="2065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Users\User\Desktop\Руфия экология\фото Руфия\Изображение 0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44040">
            <a:off x="823789" y="4196766"/>
            <a:ext cx="2626157" cy="2005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Users\User\Desktop\Руфия экология\фото садик\Фоторграфии\садик 2\садик 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982052">
            <a:off x="2476035" y="1990456"/>
            <a:ext cx="2593087" cy="175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Фоторграфии\фото\168___10\IMG_122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188640"/>
            <a:ext cx="2564904" cy="1613575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C:\Фоторграфии\фото\168___10\IMG_122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624293">
            <a:off x="5411165" y="2125148"/>
            <a:ext cx="2447255" cy="1541567"/>
          </a:xfrm>
          <a:prstGeom prst="rect">
            <a:avLst/>
          </a:prstGeom>
          <a:noFill/>
          <a:effectLst>
            <a:softEdge rad="63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015725067"/>
      </p:ext>
    </p:extLst>
  </p:cSld>
  <p:clrMapOvr>
    <a:masterClrMapping/>
  </p:clrMapOvr>
  <p:transition spd="slow" advTm="971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|2.1|2.5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9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7|2|1.3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7|2|2.1|1.8|1.8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1240</TotalTime>
  <Words>422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Воздушный поток</vt:lpstr>
      <vt:lpstr>Трек</vt:lpstr>
      <vt:lpstr> ФОРМИРОВАНИЕ У ДОШКОЛЬНИКОВ СОЦИАЛЬНО-КОММУНИКАТИВНЫХ НАВЫКОВ ЧЕРЕЗ ОЗНАКОМЛЕНИЕ С ПРИРОДОЙ РОДНОГО КРАЯ                                    ВОСПИТАТЕЛЬ : Ильина Н.С.  </vt:lpstr>
      <vt:lpstr>«Береги  свою планету – ведь  другой на свете нету»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ВОСПИТАНИЕ ДОШКОЛЬНИКОВ</dc:title>
  <dc:creator>Евгений</dc:creator>
  <cp:lastModifiedBy>User</cp:lastModifiedBy>
  <cp:revision>134</cp:revision>
  <dcterms:modified xsi:type="dcterms:W3CDTF">2017-03-27T05:20:56Z</dcterms:modified>
</cp:coreProperties>
</file>