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6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D35"/>
    <a:srgbClr val="2CAA32"/>
    <a:srgbClr val="CC0000"/>
    <a:srgbClr val="FB2342"/>
    <a:srgbClr val="82CD50"/>
    <a:srgbClr val="78C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6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1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9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3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8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7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1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8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3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F88E-5219-4566-8B57-5901742DC9B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EE7F0-B022-4EF6-A86B-C2FB1E21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9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microsoft.com/office/2007/relationships/hdphoto" Target="../media/hdphoto1.wdp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8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file:///H:\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20837"/>
          </a:xfrm>
        </p:spPr>
        <p:txBody>
          <a:bodyPr>
            <a:normAutofit/>
          </a:bodyPr>
          <a:lstStyle/>
          <a:p>
            <a:r>
              <a:rPr lang="ru-RU" b="1" dirty="0"/>
              <a:t>Наш дом – Земля!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908" y="3213219"/>
            <a:ext cx="9144000" cy="3644781"/>
          </a:xfrm>
        </p:spPr>
        <p:txBody>
          <a:bodyPr/>
          <a:lstStyle/>
          <a:p>
            <a:r>
              <a:rPr lang="ru-RU" sz="3600" b="1" dirty="0"/>
              <a:t>Комплексное занятие </a:t>
            </a:r>
          </a:p>
          <a:p>
            <a:r>
              <a:rPr lang="ru-RU" sz="3600" b="1" dirty="0"/>
              <a:t>для детей старшей логопедической группы</a:t>
            </a:r>
          </a:p>
          <a:p>
            <a:pPr algn="r"/>
            <a:r>
              <a:rPr lang="ru-RU" dirty="0"/>
              <a:t>Исполнители:</a:t>
            </a:r>
          </a:p>
          <a:p>
            <a:pPr algn="r"/>
            <a:r>
              <a:rPr lang="ru-RU" dirty="0"/>
              <a:t> учитель-логопед Кушнарева Л.П.</a:t>
            </a:r>
          </a:p>
          <a:p>
            <a:pPr algn="r"/>
            <a:r>
              <a:rPr lang="ru-RU" dirty="0"/>
              <a:t>учитель-логопед </a:t>
            </a:r>
            <a:r>
              <a:rPr lang="ru-RU" dirty="0" err="1"/>
              <a:t>Хлебко</a:t>
            </a:r>
            <a:r>
              <a:rPr lang="ru-RU" dirty="0"/>
              <a:t> Л.В.</a:t>
            </a:r>
          </a:p>
          <a:p>
            <a:pPr algn="r"/>
            <a:r>
              <a:rPr lang="ru-RU" dirty="0"/>
              <a:t>МБ ДОУ № 292 г. </a:t>
            </a:r>
            <a:r>
              <a:rPr lang="ru-RU" dirty="0" err="1"/>
              <a:t>Ростова</a:t>
            </a:r>
            <a:r>
              <a:rPr lang="ru-RU" dirty="0"/>
              <a:t>-на-Дону</a:t>
            </a:r>
          </a:p>
        </p:txBody>
      </p:sp>
    </p:spTree>
    <p:extLst>
      <p:ext uri="{BB962C8B-B14F-4D97-AF65-F5344CB8AC3E}">
        <p14:creationId xmlns:p14="http://schemas.microsoft.com/office/powerpoint/2010/main" val="196267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9476" y="636302"/>
            <a:ext cx="10515600" cy="610235"/>
          </a:xfrm>
        </p:spPr>
        <p:txBody>
          <a:bodyPr>
            <a:normAutofit/>
          </a:bodyPr>
          <a:lstStyle/>
          <a:p>
            <a:r>
              <a:rPr lang="ru-RU" sz="2000" dirty="0"/>
              <a:t>Убери </a:t>
            </a:r>
            <a:r>
              <a:rPr lang="ru-RU" sz="2000" dirty="0" err="1"/>
              <a:t>муссор</a:t>
            </a:r>
            <a:r>
              <a:rPr lang="ru-RU" sz="2000" dirty="0"/>
              <a:t> в коробку</a:t>
            </a:r>
          </a:p>
        </p:txBody>
      </p:sp>
      <p:pic>
        <p:nvPicPr>
          <p:cNvPr id="6" name="Picture 2" descr="еще бе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85360" y="141577"/>
            <a:ext cx="8761040" cy="6326749"/>
            <a:chOff x="285360" y="141577"/>
            <a:chExt cx="8761040" cy="6326749"/>
          </a:xfrm>
        </p:grpSpPr>
        <p:pic>
          <p:nvPicPr>
            <p:cNvPr id="23" name="Picture 8" descr="ромашк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937" y="5472331"/>
              <a:ext cx="346016" cy="32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ромашка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679" y="4421566"/>
              <a:ext cx="342693" cy="322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ромашк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307" y="5380475"/>
              <a:ext cx="236293" cy="22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ромашк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602" y="4892620"/>
              <a:ext cx="328607" cy="30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ромашк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432" y="6032652"/>
              <a:ext cx="414951" cy="38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грибы_белый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66024" y="4120746"/>
              <a:ext cx="410689" cy="30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грибы_белый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5252" y="3993778"/>
              <a:ext cx="360333" cy="269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сыроежка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7" r="21417"/>
            <a:stretch>
              <a:fillRect/>
            </a:stretch>
          </p:blipFill>
          <p:spPr bwMode="auto">
            <a:xfrm>
              <a:off x="285360" y="4710633"/>
              <a:ext cx="318778" cy="37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сыроежка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7" r="21417"/>
            <a:stretch>
              <a:fillRect/>
            </a:stretch>
          </p:blipFill>
          <p:spPr bwMode="auto">
            <a:xfrm>
              <a:off x="7455877" y="5986897"/>
              <a:ext cx="407963" cy="48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954062" y="141577"/>
              <a:ext cx="6092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Игра «На природе»</a:t>
              </a:r>
            </a:p>
            <a:p>
              <a:pPr algn="ctr"/>
              <a:r>
                <a:rPr lang="ru-RU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Собери мусор в коробку.</a:t>
              </a:r>
            </a:p>
          </p:txBody>
        </p:sp>
      </p:grpSp>
      <p:pic>
        <p:nvPicPr>
          <p:cNvPr id="32" name="Picture 2" descr="http://tse1.mm.bing.net/th?&amp;id=OIP.M04a796fa73d448c992dcad0ccc214a5co0&amp;w=300&amp;h=177&amp;c=0&amp;pid=1.9&amp;rs=0&amp;p=0&amp;r=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65" y="5411924"/>
            <a:ext cx="1801818" cy="10630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Результаты поиска изображений для запроса &quot;картинка кость 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29" y="4529852"/>
            <a:ext cx="595136" cy="2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Результаты поиска изображений для запроса &quot;картинка мятая бумага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33" y="5635802"/>
            <a:ext cx="474838" cy="3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Результаты поиска изображений для запроса &quot;картинка мятая бумага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87" y="5891688"/>
            <a:ext cx="447898" cy="33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ttp://getbg.net/upload/full/www.GetBg.net_Backgrounds_____Crumpled_paper_087911_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2" y="4120746"/>
            <a:ext cx="506751" cy="3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ttp://getbg.net/upload/full/www.GetBg.net_Backgrounds_____Crumpled_paper_087911_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99" y="4575112"/>
            <a:ext cx="506751" cy="3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Результаты поиска изображений для запроса &quot;картинка попкорн&quot;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Cutout trans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8194">
            <a:off x="502107" y="5408704"/>
            <a:ext cx="392796" cy="4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Результаты поиска изображений для запроса &quot;картинка попкорн&quot;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Cutout trans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3693">
            <a:off x="10680683" y="5154927"/>
            <a:ext cx="291032" cy="35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 descr="Результаты поиска изображений для запроса &quot;картинка корзина для грибов плетеная поломанная&quot;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35" y="4797352"/>
            <a:ext cx="777495" cy="5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8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еще б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9849"/>
            <a:ext cx="10515600" cy="125895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Игра «На природе»</a:t>
            </a:r>
          </a:p>
          <a:p>
            <a:pPr marL="0" indent="0" algn="ctr">
              <a:buNone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Потуши костер.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3615397"/>
            <a:ext cx="2335237" cy="18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/>
            </a:gs>
            <a:gs pos="38000">
              <a:srgbClr val="92D050"/>
            </a:gs>
            <a:gs pos="76000">
              <a:srgbClr val="00B050"/>
            </a:gs>
            <a:gs pos="84000">
              <a:schemeClr val="accent2">
                <a:lumMod val="60000"/>
                <a:lumOff val="40000"/>
              </a:schemeClr>
            </a:gs>
            <a:gs pos="96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Правила поведения на природе.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21142" y="1756763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Перед уходом домой и перед тем как расположиться для отдыха необходимо убрать мусор.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436914"/>
            <a:ext cx="5183188" cy="69391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Перед уходом домой необходимо потушить костер.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174081" y="2600222"/>
            <a:ext cx="2489200" cy="2536644"/>
            <a:chOff x="2174081" y="2600222"/>
            <a:chExt cx="2489200" cy="2536644"/>
          </a:xfrm>
        </p:grpSpPr>
        <p:sp>
          <p:nvSpPr>
            <p:cNvPr id="27" name="Прямоугольник: загнутый угол 26"/>
            <p:cNvSpPr/>
            <p:nvPr/>
          </p:nvSpPr>
          <p:spPr>
            <a:xfrm rot="14563043">
              <a:off x="3161611" y="2566132"/>
              <a:ext cx="758681" cy="826862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Трапеция 8"/>
            <p:cNvSpPr/>
            <p:nvPr/>
          </p:nvSpPr>
          <p:spPr>
            <a:xfrm rot="10800000">
              <a:off x="2174081" y="3092166"/>
              <a:ext cx="2489200" cy="2044700"/>
            </a:xfrm>
            <a:prstGeom prst="trapezoid">
              <a:avLst/>
            </a:prstGeom>
            <a:pattFill prst="sphere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921500" y="2763900"/>
            <a:ext cx="3702049" cy="2585174"/>
            <a:chOff x="6921500" y="2763900"/>
            <a:chExt cx="3702049" cy="2585174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 rot="20513982">
              <a:off x="6921500" y="4432300"/>
              <a:ext cx="2247900" cy="254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: скругленные углы 19"/>
            <p:cNvSpPr/>
            <p:nvPr/>
          </p:nvSpPr>
          <p:spPr>
            <a:xfrm rot="18298767">
              <a:off x="7648260" y="4392717"/>
              <a:ext cx="1579548" cy="33316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/>
            <p:cNvSpPr/>
            <p:nvPr/>
          </p:nvSpPr>
          <p:spPr>
            <a:xfrm rot="16200000">
              <a:off x="8243982" y="4552538"/>
              <a:ext cx="1094243" cy="24859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: скругленные углы 21"/>
            <p:cNvSpPr/>
            <p:nvPr/>
          </p:nvSpPr>
          <p:spPr>
            <a:xfrm rot="3537955">
              <a:off x="8425003" y="4515320"/>
              <a:ext cx="1238256" cy="23507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: скругленные углы 22"/>
            <p:cNvSpPr/>
            <p:nvPr/>
          </p:nvSpPr>
          <p:spPr>
            <a:xfrm rot="1256696">
              <a:off x="8375649" y="4523106"/>
              <a:ext cx="2247900" cy="254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узырек для мыслей: облако 24"/>
            <p:cNvSpPr/>
            <p:nvPr/>
          </p:nvSpPr>
          <p:spPr>
            <a:xfrm>
              <a:off x="8791103" y="2763900"/>
              <a:ext cx="914400" cy="612648"/>
            </a:xfrm>
            <a:prstGeom prst="cloudCallout">
              <a:avLst>
                <a:gd name="adj1" fmla="val -45833"/>
                <a:gd name="adj2" fmla="val 11432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4170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rgbClr val="92D050"/>
            </a:gs>
            <a:gs pos="74000">
              <a:srgbClr val="00B050"/>
            </a:gs>
            <a:gs pos="86000">
              <a:srgbClr val="2CAA32"/>
            </a:gs>
            <a:gs pos="96000">
              <a:srgbClr val="2CA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1354"/>
            <a:ext cx="10515600" cy="773724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Назови имя художника и название картины.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(к Игре «Собери картинку» по образцу.)</a:t>
            </a:r>
            <a:endParaRPr lang="ru-RU" sz="36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15" y="1731534"/>
            <a:ext cx="5442885" cy="37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28" descr="портрет Ивана Шишк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1533"/>
            <a:ext cx="2537639" cy="37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6093" y="5614773"/>
            <a:ext cx="3048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Портрет Ивана Шишкина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02711" y="5614773"/>
            <a:ext cx="18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Роща</a:t>
            </a:r>
            <a:r>
              <a:rPr lang="en-US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у </a:t>
            </a:r>
            <a:r>
              <a:rPr lang="en-US" alt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пруда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94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/>
            </a:gs>
            <a:gs pos="38000">
              <a:srgbClr val="92D050"/>
            </a:gs>
            <a:gs pos="74000">
              <a:srgbClr val="00B050"/>
            </a:gs>
            <a:gs pos="96000">
              <a:schemeClr val="accent2">
                <a:lumMod val="60000"/>
                <a:lumOff val="40000"/>
              </a:schemeClr>
            </a:gs>
            <a:gs pos="96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Правила поведения на природе.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278732"/>
            <a:ext cx="10887755" cy="564582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Необходимо беречь растительный мир Земли.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078902" y="2600817"/>
            <a:ext cx="2645341" cy="3193737"/>
            <a:chOff x="5078902" y="2600817"/>
            <a:chExt cx="2645341" cy="3193737"/>
          </a:xfrm>
        </p:grpSpPr>
        <p:sp>
          <p:nvSpPr>
            <p:cNvPr id="6" name="Капля 5"/>
            <p:cNvSpPr/>
            <p:nvPr/>
          </p:nvSpPr>
          <p:spPr>
            <a:xfrm rot="3799947">
              <a:off x="5190737" y="3789824"/>
              <a:ext cx="914400" cy="914400"/>
            </a:xfrm>
            <a:prstGeom prst="teardrop">
              <a:avLst>
                <a:gd name="adj" fmla="val 125220"/>
              </a:avLst>
            </a:prstGeom>
            <a:solidFill>
              <a:srgbClr val="2CAA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Арка 25"/>
            <p:cNvSpPr/>
            <p:nvPr/>
          </p:nvSpPr>
          <p:spPr>
            <a:xfrm rot="11478006">
              <a:off x="5078902" y="4396610"/>
              <a:ext cx="2178163" cy="1093144"/>
            </a:xfrm>
            <a:prstGeom prst="blockArc">
              <a:avLst>
                <a:gd name="adj1" fmla="val 11559762"/>
                <a:gd name="adj2" fmla="val 0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Арка 27"/>
            <p:cNvSpPr/>
            <p:nvPr/>
          </p:nvSpPr>
          <p:spPr>
            <a:xfrm rot="11478006">
              <a:off x="5231302" y="4549010"/>
              <a:ext cx="2178163" cy="1093144"/>
            </a:xfrm>
            <a:prstGeom prst="blockArc">
              <a:avLst>
                <a:gd name="adj1" fmla="val 11559762"/>
                <a:gd name="adj2" fmla="val 0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285054" y="2600817"/>
              <a:ext cx="2439189" cy="3193737"/>
              <a:chOff x="5285054" y="2600817"/>
              <a:chExt cx="2439189" cy="3193737"/>
            </a:xfrm>
          </p:grpSpPr>
          <p:sp>
            <p:nvSpPr>
              <p:cNvPr id="17" name="Капля 16"/>
              <p:cNvSpPr/>
              <p:nvPr/>
            </p:nvSpPr>
            <p:spPr>
              <a:xfrm rot="11795770">
                <a:off x="6809843" y="3917240"/>
                <a:ext cx="914400" cy="914400"/>
              </a:xfrm>
              <a:prstGeom prst="teardrop">
                <a:avLst>
                  <a:gd name="adj" fmla="val 125220"/>
                </a:avLst>
              </a:prstGeom>
              <a:solidFill>
                <a:srgbClr val="2CAA3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Часть круга 9"/>
              <p:cNvSpPr/>
              <p:nvPr/>
            </p:nvSpPr>
            <p:spPr>
              <a:xfrm rot="17993785">
                <a:off x="5732214" y="2644825"/>
                <a:ext cx="914400" cy="914400"/>
              </a:xfrm>
              <a:prstGeom prst="pie">
                <a:avLst/>
              </a:prstGeom>
              <a:solidFill>
                <a:srgbClr val="CC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Часть круга 18"/>
              <p:cNvSpPr/>
              <p:nvPr/>
            </p:nvSpPr>
            <p:spPr>
              <a:xfrm rot="18122883">
                <a:off x="5990657" y="2509696"/>
                <a:ext cx="927812" cy="1110054"/>
              </a:xfrm>
              <a:prstGeom prst="pie">
                <a:avLst/>
              </a:prstGeom>
              <a:solidFill>
                <a:srgbClr val="CC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Арка 10"/>
              <p:cNvSpPr/>
              <p:nvPr/>
            </p:nvSpPr>
            <p:spPr>
              <a:xfrm rot="11478006">
                <a:off x="5365482" y="4410728"/>
                <a:ext cx="2178163" cy="1093144"/>
              </a:xfrm>
              <a:prstGeom prst="blockArc">
                <a:avLst>
                  <a:gd name="adj1" fmla="val 11559762"/>
                  <a:gd name="adj2" fmla="val 304078"/>
                  <a:gd name="adj3" fmla="val 2889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Арка 23"/>
              <p:cNvSpPr/>
              <p:nvPr/>
            </p:nvSpPr>
            <p:spPr>
              <a:xfrm rot="11478006">
                <a:off x="5285054" y="4410729"/>
                <a:ext cx="2178163" cy="1093144"/>
              </a:xfrm>
              <a:prstGeom prst="blockArc">
                <a:avLst>
                  <a:gd name="adj1" fmla="val 11559762"/>
                  <a:gd name="adj2" fmla="val 0"/>
                  <a:gd name="adj3" fmla="val 25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Арка 28"/>
              <p:cNvSpPr/>
              <p:nvPr/>
            </p:nvSpPr>
            <p:spPr>
              <a:xfrm rot="11478006">
                <a:off x="5383702" y="4701410"/>
                <a:ext cx="2178163" cy="1093144"/>
              </a:xfrm>
              <a:prstGeom prst="blockArc">
                <a:avLst>
                  <a:gd name="adj1" fmla="val 11559762"/>
                  <a:gd name="adj2" fmla="val 0"/>
                  <a:gd name="adj3" fmla="val 25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Блок-схема: задержка 11"/>
              <p:cNvSpPr/>
              <p:nvPr/>
            </p:nvSpPr>
            <p:spPr>
              <a:xfrm rot="20269804">
                <a:off x="6832781" y="5023240"/>
                <a:ext cx="842787" cy="666646"/>
              </a:xfrm>
              <a:prstGeom prst="flowChartDelay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6387391" y="3547916"/>
                <a:ext cx="145144" cy="1901372"/>
              </a:xfrm>
              <a:prstGeom prst="rect">
                <a:avLst/>
              </a:prstGeom>
              <a:solidFill>
                <a:srgbClr val="2CAA3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32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скачет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 b="2953"/>
          <a:stretch>
            <a:fillRect/>
          </a:stretch>
        </p:blipFill>
        <p:spPr bwMode="auto">
          <a:xfrm>
            <a:off x="-1451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7. бегут лошадки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13572" y="5902099"/>
            <a:ext cx="609600" cy="609600"/>
          </a:xfrm>
          <a:noFill/>
        </p:spPr>
      </p:pic>
    </p:spTree>
    <p:extLst>
      <p:ext uri="{BB962C8B-B14F-4D97-AF65-F5344CB8AC3E}">
        <p14:creationId xmlns:p14="http://schemas.microsoft.com/office/powerpoint/2010/main" val="18299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103</Words>
  <Application>Microsoft Office PowerPoint</Application>
  <PresentationFormat>Широкоэкранный</PresentationFormat>
  <Paragraphs>20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Наш дом – Земля!</vt:lpstr>
      <vt:lpstr>Убери муссор в коробку</vt:lpstr>
      <vt:lpstr>Презентация PowerPoint</vt:lpstr>
      <vt:lpstr>Правила поведения на природе.</vt:lpstr>
      <vt:lpstr>Назови имя художника и название картины. (к Игре «Собери картинку» по образцу.)</vt:lpstr>
      <vt:lpstr>Правила поведения на природе.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МДОУ292</dc:creator>
  <cp:lastModifiedBy>dns</cp:lastModifiedBy>
  <cp:revision>71</cp:revision>
  <dcterms:created xsi:type="dcterms:W3CDTF">2016-12-13T08:25:51Z</dcterms:created>
  <dcterms:modified xsi:type="dcterms:W3CDTF">2017-03-29T19:34:12Z</dcterms:modified>
</cp:coreProperties>
</file>