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1" autoAdjust="0"/>
    <p:restoredTop sz="94638" autoAdjust="0"/>
  </p:normalViewPr>
  <p:slideViewPr>
    <p:cSldViewPr>
      <p:cViewPr>
        <p:scale>
          <a:sx n="70" d="100"/>
          <a:sy n="70" d="100"/>
        </p:scale>
        <p:origin x="-1854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81-3371-426F-9FB4-A8F1C1B377DE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3277-6E9F-405A-B516-1C5834C217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81-3371-426F-9FB4-A8F1C1B377DE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3277-6E9F-405A-B516-1C5834C217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81-3371-426F-9FB4-A8F1C1B377DE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3277-6E9F-405A-B516-1C5834C217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81-3371-426F-9FB4-A8F1C1B377DE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3277-6E9F-405A-B516-1C5834C217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81-3371-426F-9FB4-A8F1C1B377DE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3277-6E9F-405A-B516-1C5834C217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81-3371-426F-9FB4-A8F1C1B377DE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3277-6E9F-405A-B516-1C5834C217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81-3371-426F-9FB4-A8F1C1B377DE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3277-6E9F-405A-B516-1C5834C217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81-3371-426F-9FB4-A8F1C1B377DE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3277-6E9F-405A-B516-1C5834C217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81-3371-426F-9FB4-A8F1C1B377DE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3277-6E9F-405A-B516-1C5834C217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81-3371-426F-9FB4-A8F1C1B377DE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3277-6E9F-405A-B516-1C5834C217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3B81-3371-426F-9FB4-A8F1C1B377DE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03277-6E9F-405A-B516-1C5834C217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3B81-3371-426F-9FB4-A8F1C1B377DE}" type="datetimeFigureOut">
              <a:rPr lang="ru-RU" smtClean="0"/>
              <a:pPr/>
              <a:t>26.02.2017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03277-6E9F-405A-B516-1C5834C217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Новая папка\outer-space-stars-moon-earth-globe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15616" y="0"/>
            <a:ext cx="7128792" cy="6886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дминистратор\Desktop\Новая папка\avtomob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дминистратор\Desktop\Новая папк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дминистратор\Desktop\Новая папка\Discharge_pi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71" y="0"/>
            <a:ext cx="912302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 descr="C:\Users\Администратор\Desktop\Новая папка\P526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333"/>
            <a:ext cx="9144000" cy="6942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Администратор\Desktop\Новая папка\x011pe199_20111225003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дминистратор\Desktop\Новая папка\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91810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Администратор\Desktop\Новая папка\oil bird 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Задание 1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Кому нужны цветы?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1)  пчелам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2)  мальчикам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Задание 2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можно делать в лесу?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1) шуметь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2) собирать гербарий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3) ломать деревья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Задание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Где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дышится легче?</a:t>
            </a:r>
          </a:p>
          <a:p>
            <a:pPr marL="514350" indent="-51435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1) в городе</a:t>
            </a:r>
          </a:p>
          <a:p>
            <a:pPr marL="514350" indent="-51435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2)  в лесу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дминистратор\Desktop\Новая папка\2fons.ru-695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Задание 4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Где вода чище?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1) в море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2) в болоте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3) в роднике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Задание 5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можно делать на реке?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1) глушить рыбу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2) плавать на лодке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3) срывать кувшинки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Задание 6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нельзя делать на берегу реки?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1) мыть машину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2) сидеть с удочкой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3) загорать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дминистратор\Desktop\Новая папка\384495-svet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дминистратор\Desktop\Новая папка\0_7b993_dfafc622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дминистратор\Desktop\Новая папка\340886-svet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31" y="0"/>
            <a:ext cx="909076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дминистратор\Desktop\Новая папка\1-Ross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612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Администратор\Desktop\Новая папка\692156_mai-foto-priro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дминистратор\Desktop\Новая папка\19_1cea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дминистратор\Desktop\Новая папка\_obshestvo_828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121</Words>
  <Application>Microsoft Office PowerPoint</Application>
  <PresentationFormat>Экран (4:3)</PresentationFormat>
  <Paragraphs>28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Задание 1</vt:lpstr>
      <vt:lpstr>Задание 2</vt:lpstr>
      <vt:lpstr>Задание 3</vt:lpstr>
      <vt:lpstr>Задание 4</vt:lpstr>
      <vt:lpstr>Задание 5</vt:lpstr>
      <vt:lpstr>Задание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7</cp:revision>
  <dcterms:created xsi:type="dcterms:W3CDTF">2017-02-25T19:34:01Z</dcterms:created>
  <dcterms:modified xsi:type="dcterms:W3CDTF">2017-02-26T06:32:19Z</dcterms:modified>
</cp:coreProperties>
</file>