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76" r:id="rId2"/>
    <p:sldId id="257" r:id="rId3"/>
    <p:sldId id="277" r:id="rId4"/>
    <p:sldId id="283" r:id="rId5"/>
    <p:sldId id="278" r:id="rId6"/>
    <p:sldId id="280" r:id="rId7"/>
    <p:sldId id="281" r:id="rId8"/>
    <p:sldId id="285" r:id="rId9"/>
    <p:sldId id="282" r:id="rId10"/>
    <p:sldId id="298" r:id="rId11"/>
    <p:sldId id="295" r:id="rId12"/>
    <p:sldId id="286" r:id="rId13"/>
    <p:sldId id="288" r:id="rId14"/>
    <p:sldId id="293" r:id="rId15"/>
    <p:sldId id="289" r:id="rId16"/>
    <p:sldId id="290" r:id="rId17"/>
    <p:sldId id="291" r:id="rId18"/>
    <p:sldId id="292" r:id="rId19"/>
    <p:sldId id="299" r:id="rId20"/>
    <p:sldId id="300" r:id="rId21"/>
    <p:sldId id="294" r:id="rId22"/>
    <p:sldId id="284" r:id="rId23"/>
    <p:sldId id="297" r:id="rId24"/>
    <p:sldId id="296" r:id="rId25"/>
    <p:sldId id="28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3322D9-35C3-4729-84AD-740B5A7E0F4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1B9F85D-42E0-4F1A-9FF2-6804B8D6D3ED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>
          <a:scene3d>
            <a:camera prst="orthographicFront"/>
            <a:lightRig rig="soft" dir="t">
              <a:rot lat="0" lon="0" rev="10800000"/>
            </a:lightRig>
          </a:scene3d>
          <a:sp3d>
            <a:bevelT w="27940" h="12700"/>
            <a:contourClr>
              <a:srgbClr val="DDDDDD"/>
            </a:contourClr>
          </a:sp3d>
        </a:bodyPr>
        <a:lstStyle/>
        <a:p>
          <a:r>
            <a:rPr lang="ru-RU" b="1" cap="none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rPr>
            <a:t>1</a:t>
          </a:r>
          <a:endParaRPr lang="ru-RU" b="1" cap="none" spc="150" dirty="0">
            <a:ln w="11430"/>
            <a:solidFill>
              <a:srgbClr val="F8F8F8"/>
            </a:solidFill>
            <a:effectLst>
              <a:outerShdw blurRad="254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06AEE106-E50F-4BCB-943A-07728FD0DBAE}" type="parTrans" cxnId="{26B2B4F3-505B-46C8-A574-8BF0E4C7DA23}">
      <dgm:prSet/>
      <dgm:spPr/>
      <dgm:t>
        <a:bodyPr/>
        <a:lstStyle/>
        <a:p>
          <a:endParaRPr lang="ru-RU"/>
        </a:p>
      </dgm:t>
    </dgm:pt>
    <dgm:pt modelId="{E868AEA8-F9CA-44BD-910E-288B2BE46D4D}" type="sibTrans" cxnId="{26B2B4F3-505B-46C8-A574-8BF0E4C7DA23}">
      <dgm:prSet/>
      <dgm:spPr/>
      <dgm:t>
        <a:bodyPr/>
        <a:lstStyle/>
        <a:p>
          <a:endParaRPr lang="ru-RU"/>
        </a:p>
      </dgm:t>
    </dgm:pt>
    <dgm:pt modelId="{56052BA1-9D62-4244-B7A2-3F882244A60C}">
      <dgm:prSet phldrT="[Текст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1400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rgbClr val="002060"/>
            </a:solidFill>
            <a:effectLst>
              <a:reflection blurRad="12700" stA="28000" endPos="45000" dist="1000" dir="5400000" sy="-100000" algn="bl" rotWithShape="0"/>
            </a:effectLst>
            <a:latin typeface="Times New Roman" pitchFamily="18" charset="0"/>
            <a:cs typeface="Times New Roman" pitchFamily="18" charset="0"/>
          </a:endParaRPr>
        </a:p>
      </dgm:t>
    </dgm:pt>
    <dgm:pt modelId="{93C8EBBA-26C3-43AA-9996-33AF88D0DB1B}" type="parTrans" cxnId="{ADC0F405-7664-409C-88ED-5B0B521215C6}">
      <dgm:prSet/>
      <dgm:spPr/>
      <dgm:t>
        <a:bodyPr/>
        <a:lstStyle/>
        <a:p>
          <a:endParaRPr lang="ru-RU"/>
        </a:p>
      </dgm:t>
    </dgm:pt>
    <dgm:pt modelId="{1A735606-C940-4FF5-982B-B44EF4F4B366}" type="sibTrans" cxnId="{ADC0F405-7664-409C-88ED-5B0B521215C6}">
      <dgm:prSet/>
      <dgm:spPr/>
      <dgm:t>
        <a:bodyPr/>
        <a:lstStyle/>
        <a:p>
          <a:endParaRPr lang="ru-RU"/>
        </a:p>
      </dgm:t>
    </dgm:pt>
    <dgm:pt modelId="{40229595-8349-4BC2-AD6D-3333EC51A21E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>
          <a:scene3d>
            <a:camera prst="orthographicFront"/>
            <a:lightRig rig="soft" dir="t">
              <a:rot lat="0" lon="0" rev="10800000"/>
            </a:lightRig>
          </a:scene3d>
          <a:sp3d>
            <a:bevelT w="27940" h="12700"/>
            <a:contourClr>
              <a:srgbClr val="DDDDDD"/>
            </a:contourClr>
          </a:sp3d>
        </a:bodyPr>
        <a:lstStyle/>
        <a:p>
          <a:r>
            <a:rPr lang="ru-RU" b="1" cap="none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rPr>
            <a:t>2</a:t>
          </a:r>
          <a:endParaRPr lang="ru-RU" b="1" cap="none" spc="150" dirty="0">
            <a:ln w="11430"/>
            <a:solidFill>
              <a:srgbClr val="F8F8F8"/>
            </a:solidFill>
            <a:effectLst>
              <a:outerShdw blurRad="254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85CCB1CD-C92E-4814-9813-8DE86E2A1242}" type="parTrans" cxnId="{B6A6083C-0159-4B6A-98D1-0E8CF7AC468C}">
      <dgm:prSet/>
      <dgm:spPr/>
      <dgm:t>
        <a:bodyPr/>
        <a:lstStyle/>
        <a:p>
          <a:endParaRPr lang="ru-RU"/>
        </a:p>
      </dgm:t>
    </dgm:pt>
    <dgm:pt modelId="{429D67DF-9047-4EDC-A964-863BDAC0E44F}" type="sibTrans" cxnId="{B6A6083C-0159-4B6A-98D1-0E8CF7AC468C}">
      <dgm:prSet/>
      <dgm:spPr/>
      <dgm:t>
        <a:bodyPr/>
        <a:lstStyle/>
        <a:p>
          <a:endParaRPr lang="ru-RU"/>
        </a:p>
      </dgm:t>
    </dgm:pt>
    <dgm:pt modelId="{31BBDCA9-4CF8-4C9C-96FF-5542D34DF806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b="1" dirty="0" smtClean="0"/>
            <a:t>Задачи:</a:t>
          </a:r>
          <a:endParaRPr lang="ru-RU" sz="2000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rgbClr val="002060"/>
            </a:solidFill>
            <a:effectLst>
              <a:reflection blurRad="12700" stA="28000" endPos="45000" dist="1000" dir="5400000" sy="-100000" algn="bl" rotWithShape="0"/>
            </a:effectLst>
            <a:latin typeface="Times New Roman" pitchFamily="18" charset="0"/>
            <a:cs typeface="Times New Roman" pitchFamily="18" charset="0"/>
          </a:endParaRPr>
        </a:p>
      </dgm:t>
    </dgm:pt>
    <dgm:pt modelId="{7E6DB815-4C25-47A8-B7A3-B31A616DC1C0}" type="parTrans" cxnId="{9AA51BE3-0DE0-4251-A517-B259E69F6840}">
      <dgm:prSet/>
      <dgm:spPr/>
      <dgm:t>
        <a:bodyPr/>
        <a:lstStyle/>
        <a:p>
          <a:endParaRPr lang="ru-RU"/>
        </a:p>
      </dgm:t>
    </dgm:pt>
    <dgm:pt modelId="{EB5C9248-3934-4088-AB8E-06C9E5FCCCB2}" type="sibTrans" cxnId="{9AA51BE3-0DE0-4251-A517-B259E69F6840}">
      <dgm:prSet/>
      <dgm:spPr/>
      <dgm:t>
        <a:bodyPr/>
        <a:lstStyle/>
        <a:p>
          <a:endParaRPr lang="ru-RU"/>
        </a:p>
      </dgm:t>
    </dgm:pt>
    <dgm:pt modelId="{D8E39751-F683-4C74-84A1-4D6F76F17F0D}">
      <dgm:prSet phldrT="[Текст]" phldr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1400" dirty="0"/>
        </a:p>
      </dgm:t>
    </dgm:pt>
    <dgm:pt modelId="{483761FB-997E-406A-9C52-A1DB81D11CC2}" type="parTrans" cxnId="{4A4FE5F0-AC22-4764-A9A1-81CAD4F84E19}">
      <dgm:prSet/>
      <dgm:spPr/>
      <dgm:t>
        <a:bodyPr/>
        <a:lstStyle/>
        <a:p>
          <a:endParaRPr lang="ru-RU"/>
        </a:p>
      </dgm:t>
    </dgm:pt>
    <dgm:pt modelId="{2A633A2A-F820-458D-927D-BE168A2A4645}" type="sibTrans" cxnId="{4A4FE5F0-AC22-4764-A9A1-81CAD4F84E19}">
      <dgm:prSet/>
      <dgm:spPr/>
      <dgm:t>
        <a:bodyPr/>
        <a:lstStyle/>
        <a:p>
          <a:endParaRPr lang="ru-RU"/>
        </a:p>
      </dgm:t>
    </dgm:pt>
    <dgm:pt modelId="{A09C0E9E-0315-4336-A2B7-D61B1CEE6A0C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>
          <a:scene3d>
            <a:camera prst="orthographicFront"/>
            <a:lightRig rig="soft" dir="t">
              <a:rot lat="0" lon="0" rev="10800000"/>
            </a:lightRig>
          </a:scene3d>
          <a:sp3d>
            <a:bevelT w="27940" h="12700"/>
            <a:contourClr>
              <a:srgbClr val="DDDDDD"/>
            </a:contourClr>
          </a:sp3d>
        </a:bodyPr>
        <a:lstStyle/>
        <a:p>
          <a:r>
            <a:rPr lang="ru-RU" b="1" cap="none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rPr>
            <a:t>3</a:t>
          </a:r>
          <a:endParaRPr lang="ru-RU" b="1" cap="none" spc="150" dirty="0">
            <a:ln w="11430"/>
            <a:solidFill>
              <a:srgbClr val="F8F8F8"/>
            </a:solidFill>
            <a:effectLst>
              <a:outerShdw blurRad="254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6BE118E1-D2B4-439E-8B5A-CFBE2C1DA949}" type="parTrans" cxnId="{9E509046-9FC7-4A28-B907-D6310D3C4F09}">
      <dgm:prSet/>
      <dgm:spPr/>
      <dgm:t>
        <a:bodyPr/>
        <a:lstStyle/>
        <a:p>
          <a:endParaRPr lang="ru-RU"/>
        </a:p>
      </dgm:t>
    </dgm:pt>
    <dgm:pt modelId="{58F80BB0-971D-4E98-A6EF-3058D08EA651}" type="sibTrans" cxnId="{9E509046-9FC7-4A28-B907-D6310D3C4F09}">
      <dgm:prSet/>
      <dgm:spPr/>
      <dgm:t>
        <a:bodyPr/>
        <a:lstStyle/>
        <a:p>
          <a:endParaRPr lang="ru-RU"/>
        </a:p>
      </dgm:t>
    </dgm:pt>
    <dgm:pt modelId="{A86F43E1-3C49-4E97-90DD-EEFAD6EE0C12}">
      <dgm:prSet phldrT="[Текст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1800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rgbClr val="002060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2A35D8C7-A3C7-499A-A178-1D1D18D39FC3}" type="parTrans" cxnId="{0B01E804-75C1-44A1-9057-F3067B68DA48}">
      <dgm:prSet/>
      <dgm:spPr/>
      <dgm:t>
        <a:bodyPr/>
        <a:lstStyle/>
        <a:p>
          <a:endParaRPr lang="ru-RU"/>
        </a:p>
      </dgm:t>
    </dgm:pt>
    <dgm:pt modelId="{2DB16A5D-829A-43ED-86B1-2DD594737D2D}" type="sibTrans" cxnId="{0B01E804-75C1-44A1-9057-F3067B68DA48}">
      <dgm:prSet/>
      <dgm:spPr/>
      <dgm:t>
        <a:bodyPr/>
        <a:lstStyle/>
        <a:p>
          <a:endParaRPr lang="ru-RU"/>
        </a:p>
      </dgm:t>
    </dgm:pt>
    <dgm:pt modelId="{6D3B4D11-D1DF-4C9E-A5C0-760B763F89BF}">
      <dgm:prSet custT="1"/>
      <dgm:spPr/>
      <dgm:t>
        <a:bodyPr/>
        <a:lstStyle/>
        <a:p>
          <a:r>
            <a:rPr lang="ru-RU" sz="2000" b="1" dirty="0" smtClean="0"/>
            <a:t>Цель работы:</a:t>
          </a:r>
          <a:r>
            <a:rPr lang="ru-RU" sz="2000" dirty="0" smtClean="0"/>
            <a:t> воспитание бережного отношения к пресной воде.</a:t>
          </a:r>
          <a:endParaRPr lang="ru-RU" sz="2000" dirty="0"/>
        </a:p>
      </dgm:t>
    </dgm:pt>
    <dgm:pt modelId="{B8D0029F-AF2B-4BE2-90B1-0A5423399170}" type="parTrans" cxnId="{6923FD1D-76D0-47BB-A0F6-8424E39491B7}">
      <dgm:prSet/>
      <dgm:spPr/>
      <dgm:t>
        <a:bodyPr/>
        <a:lstStyle/>
        <a:p>
          <a:endParaRPr lang="ru-RU"/>
        </a:p>
      </dgm:t>
    </dgm:pt>
    <dgm:pt modelId="{5444283C-FDCB-4151-A8DA-6FABD1BED98D}" type="sibTrans" cxnId="{6923FD1D-76D0-47BB-A0F6-8424E39491B7}">
      <dgm:prSet/>
      <dgm:spPr/>
      <dgm:t>
        <a:bodyPr/>
        <a:lstStyle/>
        <a:p>
          <a:endParaRPr lang="ru-RU"/>
        </a:p>
      </dgm:t>
    </dgm:pt>
    <dgm:pt modelId="{DF775F52-0C38-43FD-A780-E2FF05CA1023}">
      <dgm:prSet custT="1"/>
      <dgm:spPr/>
      <dgm:t>
        <a:bodyPr/>
        <a:lstStyle/>
        <a:p>
          <a:r>
            <a:rPr lang="ru-RU" sz="2000" dirty="0" smtClean="0"/>
            <a:t>осуществить практические дела, направленные на сбережения запасов чистой воды, воспитывать бережное отношение к природным ресурсам</a:t>
          </a:r>
          <a:endParaRPr lang="ru-RU" sz="2000" dirty="0"/>
        </a:p>
      </dgm:t>
    </dgm:pt>
    <dgm:pt modelId="{966207FE-90B7-4EC5-AC68-7B1734CD7D17}" type="parTrans" cxnId="{A41542B5-7FE6-4E7C-ADBD-420D843BBA1C}">
      <dgm:prSet/>
      <dgm:spPr/>
      <dgm:t>
        <a:bodyPr/>
        <a:lstStyle/>
        <a:p>
          <a:endParaRPr lang="ru-RU"/>
        </a:p>
      </dgm:t>
    </dgm:pt>
    <dgm:pt modelId="{E7AC6FA9-34DE-46FC-8B4A-D0A036B9BB6F}" type="sibTrans" cxnId="{A41542B5-7FE6-4E7C-ADBD-420D843BBA1C}">
      <dgm:prSet/>
      <dgm:spPr/>
      <dgm:t>
        <a:bodyPr/>
        <a:lstStyle/>
        <a:p>
          <a:endParaRPr lang="ru-RU"/>
        </a:p>
      </dgm:t>
    </dgm:pt>
    <dgm:pt modelId="{F4181A31-4558-4181-B6C2-AFD1B74A9CFD}">
      <dgm:prSet custT="1"/>
      <dgm:spPr/>
      <dgm:t>
        <a:bodyPr/>
        <a:lstStyle/>
        <a:p>
          <a:r>
            <a:rPr lang="ru-RU" sz="2000" dirty="0" smtClean="0"/>
            <a:t>Мы считаем если каждый человек будет беречь воду, то мы будем меньше терять пресной воды.</a:t>
          </a:r>
          <a:endParaRPr lang="ru-RU" sz="2000" dirty="0"/>
        </a:p>
      </dgm:t>
    </dgm:pt>
    <dgm:pt modelId="{F373C351-63E6-4FF5-8F5F-561071127B90}" type="parTrans" cxnId="{086D7475-63CE-4C2D-A706-B0D89FAAC1B9}">
      <dgm:prSet/>
      <dgm:spPr/>
      <dgm:t>
        <a:bodyPr/>
        <a:lstStyle/>
        <a:p>
          <a:endParaRPr lang="ru-RU"/>
        </a:p>
      </dgm:t>
    </dgm:pt>
    <dgm:pt modelId="{82892990-4BCC-4D99-90C7-1575FF28532B}" type="sibTrans" cxnId="{086D7475-63CE-4C2D-A706-B0D89FAAC1B9}">
      <dgm:prSet/>
      <dgm:spPr/>
      <dgm:t>
        <a:bodyPr/>
        <a:lstStyle/>
        <a:p>
          <a:endParaRPr lang="ru-RU"/>
        </a:p>
      </dgm:t>
    </dgm:pt>
    <dgm:pt modelId="{DF0E4AF4-5A81-4CF4-BAAD-CF3A381C75FB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000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rgbClr val="002060"/>
            </a:solidFill>
            <a:effectLst>
              <a:reflection blurRad="12700" stA="28000" endPos="45000" dist="1000" dir="5400000" sy="-100000" algn="bl" rotWithShape="0"/>
            </a:effectLst>
            <a:latin typeface="Times New Roman" pitchFamily="18" charset="0"/>
            <a:cs typeface="Times New Roman" pitchFamily="18" charset="0"/>
          </a:endParaRPr>
        </a:p>
      </dgm:t>
    </dgm:pt>
    <dgm:pt modelId="{18698464-1341-40A1-BA0C-06630EAABFB0}" type="parTrans" cxnId="{FEB2BB93-4050-4F18-B8D2-8D7CB291C48D}">
      <dgm:prSet/>
      <dgm:spPr/>
      <dgm:t>
        <a:bodyPr/>
        <a:lstStyle/>
        <a:p>
          <a:endParaRPr lang="ru-RU"/>
        </a:p>
      </dgm:t>
    </dgm:pt>
    <dgm:pt modelId="{9D63F032-7DC2-44DB-A1BF-AFB3B27A0ABB}" type="sibTrans" cxnId="{FEB2BB93-4050-4F18-B8D2-8D7CB291C48D}">
      <dgm:prSet/>
      <dgm:spPr/>
      <dgm:t>
        <a:bodyPr/>
        <a:lstStyle/>
        <a:p>
          <a:endParaRPr lang="ru-RU"/>
        </a:p>
      </dgm:t>
    </dgm:pt>
    <dgm:pt modelId="{15FC4505-418C-4D96-B539-D4C79F9C1213}">
      <dgm:prSet custT="1"/>
      <dgm:spPr/>
      <dgm:t>
        <a:bodyPr/>
        <a:lstStyle/>
        <a:p>
          <a:r>
            <a:rPr lang="ru-RU" sz="2000" b="1" dirty="0" smtClean="0"/>
            <a:t>Гипотеза:</a:t>
          </a:r>
          <a:endParaRPr lang="ru-RU" sz="2000" b="1" dirty="0"/>
        </a:p>
      </dgm:t>
    </dgm:pt>
    <dgm:pt modelId="{8FC70783-8BEC-4B1B-99BE-175A503139B4}" type="parTrans" cxnId="{602E6CBA-40CF-48C0-AE07-A5B803305D85}">
      <dgm:prSet/>
      <dgm:spPr/>
    </dgm:pt>
    <dgm:pt modelId="{B603E564-16B7-4A2D-B77B-8CDF11BA5E4E}" type="sibTrans" cxnId="{602E6CBA-40CF-48C0-AE07-A5B803305D85}">
      <dgm:prSet/>
      <dgm:spPr/>
    </dgm:pt>
    <dgm:pt modelId="{647A9432-1623-4EDC-9B76-CDFD3338240F}" type="pres">
      <dgm:prSet presAssocID="{5B3322D9-35C3-4729-84AD-740B5A7E0F4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DA9A51-D53B-4FCC-8FF1-E43A9615C1B0}" type="pres">
      <dgm:prSet presAssocID="{11B9F85D-42E0-4F1A-9FF2-6804B8D6D3ED}" presName="composite" presStyleCnt="0"/>
      <dgm:spPr/>
    </dgm:pt>
    <dgm:pt modelId="{1E5AE8DE-CDA0-4EDA-9831-DB9AFFA66189}" type="pres">
      <dgm:prSet presAssocID="{11B9F85D-42E0-4F1A-9FF2-6804B8D6D3ED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87C3F3-4B0D-47A1-8B4F-48DA925ACA39}" type="pres">
      <dgm:prSet presAssocID="{11B9F85D-42E0-4F1A-9FF2-6804B8D6D3ED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083E36-9A38-49BE-A86F-1F65CE7D43ED}" type="pres">
      <dgm:prSet presAssocID="{E868AEA8-F9CA-44BD-910E-288B2BE46D4D}" presName="sp" presStyleCnt="0"/>
      <dgm:spPr/>
    </dgm:pt>
    <dgm:pt modelId="{40B3DD87-AE5D-451A-8303-A08FC4FFC752}" type="pres">
      <dgm:prSet presAssocID="{40229595-8349-4BC2-AD6D-3333EC51A21E}" presName="composite" presStyleCnt="0"/>
      <dgm:spPr/>
    </dgm:pt>
    <dgm:pt modelId="{5ECF3380-9E73-4CCA-ADBB-AC0836AB9E70}" type="pres">
      <dgm:prSet presAssocID="{40229595-8349-4BC2-AD6D-3333EC51A21E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CF03BC-290A-4E28-8191-B255DBE9F2E6}" type="pres">
      <dgm:prSet presAssocID="{40229595-8349-4BC2-AD6D-3333EC51A21E}" presName="descendantText" presStyleLbl="alignAcc1" presStyleIdx="1" presStyleCnt="3" custScaleY="130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4D48D0-A0D5-46A2-944D-81CED48B644F}" type="pres">
      <dgm:prSet presAssocID="{429D67DF-9047-4EDC-A964-863BDAC0E44F}" presName="sp" presStyleCnt="0"/>
      <dgm:spPr/>
    </dgm:pt>
    <dgm:pt modelId="{86F94B92-040D-448E-B8D1-F842AA683505}" type="pres">
      <dgm:prSet presAssocID="{A09C0E9E-0315-4336-A2B7-D61B1CEE6A0C}" presName="composite" presStyleCnt="0"/>
      <dgm:spPr/>
    </dgm:pt>
    <dgm:pt modelId="{1D143EF9-4CE8-4273-88E2-518A1B96571D}" type="pres">
      <dgm:prSet presAssocID="{A09C0E9E-0315-4336-A2B7-D61B1CEE6A0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79286F-F3D8-4C46-99A5-7C5A5B8527A9}" type="pres">
      <dgm:prSet presAssocID="{A09C0E9E-0315-4336-A2B7-D61B1CEE6A0C}" presName="descendantText" presStyleLbl="alignAcc1" presStyleIdx="2" presStyleCnt="3" custScaleY="1642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B2BB93-4050-4F18-B8D2-8D7CB291C48D}" srcId="{40229595-8349-4BC2-AD6D-3333EC51A21E}" destId="{DF0E4AF4-5A81-4CF4-BAAD-CF3A381C75FB}" srcOrd="0" destOrd="0" parTransId="{18698464-1341-40A1-BA0C-06630EAABFB0}" sibTransId="{9D63F032-7DC2-44DB-A1BF-AFB3B27A0ABB}"/>
    <dgm:cxn modelId="{374B4B52-7ED4-490B-BABD-75C1D0DDF859}" type="presOf" srcId="{6D3B4D11-D1DF-4C9E-A5C0-760B763F89BF}" destId="{2087C3F3-4B0D-47A1-8B4F-48DA925ACA39}" srcOrd="0" destOrd="1" presId="urn:microsoft.com/office/officeart/2005/8/layout/chevron2"/>
    <dgm:cxn modelId="{DD859CE0-4077-499B-B63D-87F1E9A7D1BF}" type="presOf" srcId="{31BBDCA9-4CF8-4C9C-96FF-5542D34DF806}" destId="{4DCF03BC-290A-4E28-8191-B255DBE9F2E6}" srcOrd="0" destOrd="1" presId="urn:microsoft.com/office/officeart/2005/8/layout/chevron2"/>
    <dgm:cxn modelId="{72B960F4-5C72-4DCE-A6D8-8DD4ACD21189}" type="presOf" srcId="{A09C0E9E-0315-4336-A2B7-D61B1CEE6A0C}" destId="{1D143EF9-4CE8-4273-88E2-518A1B96571D}" srcOrd="0" destOrd="0" presId="urn:microsoft.com/office/officeart/2005/8/layout/chevron2"/>
    <dgm:cxn modelId="{1D9B8B9E-C368-43F6-AC15-72BFE34D9C70}" type="presOf" srcId="{D8E39751-F683-4C74-84A1-4D6F76F17F0D}" destId="{4DCF03BC-290A-4E28-8191-B255DBE9F2E6}" srcOrd="0" destOrd="3" presId="urn:microsoft.com/office/officeart/2005/8/layout/chevron2"/>
    <dgm:cxn modelId="{49F92AF5-0FF4-4963-9023-B92E15DA2BC5}" type="presOf" srcId="{5B3322D9-35C3-4729-84AD-740B5A7E0F40}" destId="{647A9432-1623-4EDC-9B76-CDFD3338240F}" srcOrd="0" destOrd="0" presId="urn:microsoft.com/office/officeart/2005/8/layout/chevron2"/>
    <dgm:cxn modelId="{344FA25E-2B68-4A96-ADC0-8949F2E024BC}" type="presOf" srcId="{DF0E4AF4-5A81-4CF4-BAAD-CF3A381C75FB}" destId="{4DCF03BC-290A-4E28-8191-B255DBE9F2E6}" srcOrd="0" destOrd="0" presId="urn:microsoft.com/office/officeart/2005/8/layout/chevron2"/>
    <dgm:cxn modelId="{0B01E804-75C1-44A1-9057-F3067B68DA48}" srcId="{A09C0E9E-0315-4336-A2B7-D61B1CEE6A0C}" destId="{A86F43E1-3C49-4E97-90DD-EEFAD6EE0C12}" srcOrd="0" destOrd="0" parTransId="{2A35D8C7-A3C7-499A-A178-1D1D18D39FC3}" sibTransId="{2DB16A5D-829A-43ED-86B1-2DD594737D2D}"/>
    <dgm:cxn modelId="{32F7D092-5A6C-4351-8204-FB98A083A1BA}" type="presOf" srcId="{F4181A31-4558-4181-B6C2-AFD1B74A9CFD}" destId="{1679286F-F3D8-4C46-99A5-7C5A5B8527A9}" srcOrd="0" destOrd="2" presId="urn:microsoft.com/office/officeart/2005/8/layout/chevron2"/>
    <dgm:cxn modelId="{5CD39D60-87F7-4FA7-98CE-9064887ED177}" type="presOf" srcId="{A86F43E1-3C49-4E97-90DD-EEFAD6EE0C12}" destId="{1679286F-F3D8-4C46-99A5-7C5A5B8527A9}" srcOrd="0" destOrd="0" presId="urn:microsoft.com/office/officeart/2005/8/layout/chevron2"/>
    <dgm:cxn modelId="{ADC0F405-7664-409C-88ED-5B0B521215C6}" srcId="{11B9F85D-42E0-4F1A-9FF2-6804B8D6D3ED}" destId="{56052BA1-9D62-4244-B7A2-3F882244A60C}" srcOrd="0" destOrd="0" parTransId="{93C8EBBA-26C3-43AA-9996-33AF88D0DB1B}" sibTransId="{1A735606-C940-4FF5-982B-B44EF4F4B366}"/>
    <dgm:cxn modelId="{0AB820CC-3A9F-4D28-B641-BCEEF2E5221C}" type="presOf" srcId="{11B9F85D-42E0-4F1A-9FF2-6804B8D6D3ED}" destId="{1E5AE8DE-CDA0-4EDA-9831-DB9AFFA66189}" srcOrd="0" destOrd="0" presId="urn:microsoft.com/office/officeart/2005/8/layout/chevron2"/>
    <dgm:cxn modelId="{4A4FE5F0-AC22-4764-A9A1-81CAD4F84E19}" srcId="{40229595-8349-4BC2-AD6D-3333EC51A21E}" destId="{D8E39751-F683-4C74-84A1-4D6F76F17F0D}" srcOrd="3" destOrd="0" parTransId="{483761FB-997E-406A-9C52-A1DB81D11CC2}" sibTransId="{2A633A2A-F820-458D-927D-BE168A2A4645}"/>
    <dgm:cxn modelId="{A41542B5-7FE6-4E7C-ADBD-420D843BBA1C}" srcId="{40229595-8349-4BC2-AD6D-3333EC51A21E}" destId="{DF775F52-0C38-43FD-A780-E2FF05CA1023}" srcOrd="2" destOrd="0" parTransId="{966207FE-90B7-4EC5-AC68-7B1734CD7D17}" sibTransId="{E7AC6FA9-34DE-46FC-8B4A-D0A036B9BB6F}"/>
    <dgm:cxn modelId="{B6A6083C-0159-4B6A-98D1-0E8CF7AC468C}" srcId="{5B3322D9-35C3-4729-84AD-740B5A7E0F40}" destId="{40229595-8349-4BC2-AD6D-3333EC51A21E}" srcOrd="1" destOrd="0" parTransId="{85CCB1CD-C92E-4814-9813-8DE86E2A1242}" sibTransId="{429D67DF-9047-4EDC-A964-863BDAC0E44F}"/>
    <dgm:cxn modelId="{6923FD1D-76D0-47BB-A0F6-8424E39491B7}" srcId="{11B9F85D-42E0-4F1A-9FF2-6804B8D6D3ED}" destId="{6D3B4D11-D1DF-4C9E-A5C0-760B763F89BF}" srcOrd="1" destOrd="0" parTransId="{B8D0029F-AF2B-4BE2-90B1-0A5423399170}" sibTransId="{5444283C-FDCB-4151-A8DA-6FABD1BED98D}"/>
    <dgm:cxn modelId="{602E6CBA-40CF-48C0-AE07-A5B803305D85}" srcId="{A09C0E9E-0315-4336-A2B7-D61B1CEE6A0C}" destId="{15FC4505-418C-4D96-B539-D4C79F9C1213}" srcOrd="1" destOrd="0" parTransId="{8FC70783-8BEC-4B1B-99BE-175A503139B4}" sibTransId="{B603E564-16B7-4A2D-B77B-8CDF11BA5E4E}"/>
    <dgm:cxn modelId="{9AA51BE3-0DE0-4251-A517-B259E69F6840}" srcId="{40229595-8349-4BC2-AD6D-3333EC51A21E}" destId="{31BBDCA9-4CF8-4C9C-96FF-5542D34DF806}" srcOrd="1" destOrd="0" parTransId="{7E6DB815-4C25-47A8-B7A3-B31A616DC1C0}" sibTransId="{EB5C9248-3934-4088-AB8E-06C9E5FCCCB2}"/>
    <dgm:cxn modelId="{26B2B4F3-505B-46C8-A574-8BF0E4C7DA23}" srcId="{5B3322D9-35C3-4729-84AD-740B5A7E0F40}" destId="{11B9F85D-42E0-4F1A-9FF2-6804B8D6D3ED}" srcOrd="0" destOrd="0" parTransId="{06AEE106-E50F-4BCB-943A-07728FD0DBAE}" sibTransId="{E868AEA8-F9CA-44BD-910E-288B2BE46D4D}"/>
    <dgm:cxn modelId="{A6CD9EAA-FBC0-4A1A-BB77-B3EB74DB573C}" type="presOf" srcId="{15FC4505-418C-4D96-B539-D4C79F9C1213}" destId="{1679286F-F3D8-4C46-99A5-7C5A5B8527A9}" srcOrd="0" destOrd="1" presId="urn:microsoft.com/office/officeart/2005/8/layout/chevron2"/>
    <dgm:cxn modelId="{A832E3AD-53A2-42E4-A0EA-BD62DCBF0B44}" type="presOf" srcId="{40229595-8349-4BC2-AD6D-3333EC51A21E}" destId="{5ECF3380-9E73-4CCA-ADBB-AC0836AB9E70}" srcOrd="0" destOrd="0" presId="urn:microsoft.com/office/officeart/2005/8/layout/chevron2"/>
    <dgm:cxn modelId="{35785E54-5FDF-47BA-B9CB-4356D885135F}" type="presOf" srcId="{DF775F52-0C38-43FD-A780-E2FF05CA1023}" destId="{4DCF03BC-290A-4E28-8191-B255DBE9F2E6}" srcOrd="0" destOrd="2" presId="urn:microsoft.com/office/officeart/2005/8/layout/chevron2"/>
    <dgm:cxn modelId="{20C9E579-8A58-4853-B874-179377C2A471}" type="presOf" srcId="{56052BA1-9D62-4244-B7A2-3F882244A60C}" destId="{2087C3F3-4B0D-47A1-8B4F-48DA925ACA39}" srcOrd="0" destOrd="0" presId="urn:microsoft.com/office/officeart/2005/8/layout/chevron2"/>
    <dgm:cxn modelId="{086D7475-63CE-4C2D-A706-B0D89FAAC1B9}" srcId="{A09C0E9E-0315-4336-A2B7-D61B1CEE6A0C}" destId="{F4181A31-4558-4181-B6C2-AFD1B74A9CFD}" srcOrd="2" destOrd="0" parTransId="{F373C351-63E6-4FF5-8F5F-561071127B90}" sibTransId="{82892990-4BCC-4D99-90C7-1575FF28532B}"/>
    <dgm:cxn modelId="{9E509046-9FC7-4A28-B907-D6310D3C4F09}" srcId="{5B3322D9-35C3-4729-84AD-740B5A7E0F40}" destId="{A09C0E9E-0315-4336-A2B7-D61B1CEE6A0C}" srcOrd="2" destOrd="0" parTransId="{6BE118E1-D2B4-439E-8B5A-CFBE2C1DA949}" sibTransId="{58F80BB0-971D-4E98-A6EF-3058D08EA651}"/>
    <dgm:cxn modelId="{97102D3F-E316-47B4-BAE2-4D05F7A89F0B}" type="presParOf" srcId="{647A9432-1623-4EDC-9B76-CDFD3338240F}" destId="{2EDA9A51-D53B-4FCC-8FF1-E43A9615C1B0}" srcOrd="0" destOrd="0" presId="urn:microsoft.com/office/officeart/2005/8/layout/chevron2"/>
    <dgm:cxn modelId="{69E823AE-74F4-44A7-9260-F7FB941664B8}" type="presParOf" srcId="{2EDA9A51-D53B-4FCC-8FF1-E43A9615C1B0}" destId="{1E5AE8DE-CDA0-4EDA-9831-DB9AFFA66189}" srcOrd="0" destOrd="0" presId="urn:microsoft.com/office/officeart/2005/8/layout/chevron2"/>
    <dgm:cxn modelId="{D72434FA-82FA-43D4-BA73-FB1017EC9DE8}" type="presParOf" srcId="{2EDA9A51-D53B-4FCC-8FF1-E43A9615C1B0}" destId="{2087C3F3-4B0D-47A1-8B4F-48DA925ACA39}" srcOrd="1" destOrd="0" presId="urn:microsoft.com/office/officeart/2005/8/layout/chevron2"/>
    <dgm:cxn modelId="{23F5729D-6719-472D-BF8D-B833537427D3}" type="presParOf" srcId="{647A9432-1623-4EDC-9B76-CDFD3338240F}" destId="{DD083E36-9A38-49BE-A86F-1F65CE7D43ED}" srcOrd="1" destOrd="0" presId="urn:microsoft.com/office/officeart/2005/8/layout/chevron2"/>
    <dgm:cxn modelId="{BBECF3E3-D785-4D63-8612-BE0FDA02A37E}" type="presParOf" srcId="{647A9432-1623-4EDC-9B76-CDFD3338240F}" destId="{40B3DD87-AE5D-451A-8303-A08FC4FFC752}" srcOrd="2" destOrd="0" presId="urn:microsoft.com/office/officeart/2005/8/layout/chevron2"/>
    <dgm:cxn modelId="{63DB9EB1-EB47-4985-BC16-FCBF1331ABCB}" type="presParOf" srcId="{40B3DD87-AE5D-451A-8303-A08FC4FFC752}" destId="{5ECF3380-9E73-4CCA-ADBB-AC0836AB9E70}" srcOrd="0" destOrd="0" presId="urn:microsoft.com/office/officeart/2005/8/layout/chevron2"/>
    <dgm:cxn modelId="{6E4B48E3-0A6A-4273-8F63-67B1211124D5}" type="presParOf" srcId="{40B3DD87-AE5D-451A-8303-A08FC4FFC752}" destId="{4DCF03BC-290A-4E28-8191-B255DBE9F2E6}" srcOrd="1" destOrd="0" presId="urn:microsoft.com/office/officeart/2005/8/layout/chevron2"/>
    <dgm:cxn modelId="{F70EC1FD-07A7-4096-90C6-A7280475E7A7}" type="presParOf" srcId="{647A9432-1623-4EDC-9B76-CDFD3338240F}" destId="{284D48D0-A0D5-46A2-944D-81CED48B644F}" srcOrd="3" destOrd="0" presId="urn:microsoft.com/office/officeart/2005/8/layout/chevron2"/>
    <dgm:cxn modelId="{43E985E5-590A-4287-BD72-A5A4BCD88CA4}" type="presParOf" srcId="{647A9432-1623-4EDC-9B76-CDFD3338240F}" destId="{86F94B92-040D-448E-B8D1-F842AA683505}" srcOrd="4" destOrd="0" presId="urn:microsoft.com/office/officeart/2005/8/layout/chevron2"/>
    <dgm:cxn modelId="{AAC6CA80-6FEB-46E8-9CCF-8E9A42522F04}" type="presParOf" srcId="{86F94B92-040D-448E-B8D1-F842AA683505}" destId="{1D143EF9-4CE8-4273-88E2-518A1B96571D}" srcOrd="0" destOrd="0" presId="urn:microsoft.com/office/officeart/2005/8/layout/chevron2"/>
    <dgm:cxn modelId="{82A19180-8AD6-4E90-89EF-5F51A6FD6AC6}" type="presParOf" srcId="{86F94B92-040D-448E-B8D1-F842AA683505}" destId="{1679286F-F3D8-4C46-99A5-7C5A5B8527A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B82189-6FED-4A08-A52B-93AB48615FE8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A3BEFD-9C5C-4DB2-972A-08EE6423AC56}">
      <dgm:prSet phldrT="[Текст]"/>
      <dgm:spPr/>
      <dgm:t>
        <a:bodyPr/>
        <a:lstStyle/>
        <a:p>
          <a:r>
            <a:rPr lang="ru-RU" dirty="0" smtClean="0"/>
            <a:t>Проект подготовили дети и воспитатели группы «Колокольчик» </a:t>
          </a:r>
        </a:p>
        <a:p>
          <a:r>
            <a:rPr lang="ru-RU" dirty="0" smtClean="0"/>
            <a:t>Жбакова </a:t>
          </a:r>
          <a:r>
            <a:rPr lang="ru-RU" dirty="0" smtClean="0"/>
            <a:t>Л.В. </a:t>
          </a:r>
        </a:p>
        <a:p>
          <a:r>
            <a:rPr lang="ru-RU" dirty="0" smtClean="0"/>
            <a:t> Семёнова Н.В.</a:t>
          </a:r>
          <a:endParaRPr lang="ru-RU" dirty="0"/>
        </a:p>
      </dgm:t>
    </dgm:pt>
    <dgm:pt modelId="{4F315E07-523C-4BC9-95F1-819F90F5F16C}" type="parTrans" cxnId="{15C36585-1A2F-4119-9C1D-D810DB6DCB0A}">
      <dgm:prSet/>
      <dgm:spPr/>
      <dgm:t>
        <a:bodyPr/>
        <a:lstStyle/>
        <a:p>
          <a:endParaRPr lang="ru-RU"/>
        </a:p>
      </dgm:t>
    </dgm:pt>
    <dgm:pt modelId="{F634F78E-8286-476E-AF45-C311367E11BB}" type="sibTrans" cxnId="{15C36585-1A2F-4119-9C1D-D810DB6DCB0A}">
      <dgm:prSet/>
      <dgm:spPr/>
      <dgm:t>
        <a:bodyPr/>
        <a:lstStyle/>
        <a:p>
          <a:endParaRPr lang="ru-RU"/>
        </a:p>
      </dgm:t>
    </dgm:pt>
    <dgm:pt modelId="{294BE170-B951-4E9B-B8C2-D2C5FFC05367}" type="pres">
      <dgm:prSet presAssocID="{76B82189-6FED-4A08-A52B-93AB48615FE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31982B-C191-4FAB-9F16-AF717CEED272}" type="pres">
      <dgm:prSet presAssocID="{DDA3BEFD-9C5C-4DB2-972A-08EE6423AC56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92E9F1-678B-4B1F-9DE8-B3E881FDF8A9}" type="presOf" srcId="{DDA3BEFD-9C5C-4DB2-972A-08EE6423AC56}" destId="{EE31982B-C191-4FAB-9F16-AF717CEED272}" srcOrd="0" destOrd="0" presId="urn:microsoft.com/office/officeart/2005/8/layout/default#1"/>
    <dgm:cxn modelId="{8C47D87B-CC1B-45F7-A296-EE6DF50897C0}" type="presOf" srcId="{76B82189-6FED-4A08-A52B-93AB48615FE8}" destId="{294BE170-B951-4E9B-B8C2-D2C5FFC05367}" srcOrd="0" destOrd="0" presId="urn:microsoft.com/office/officeart/2005/8/layout/default#1"/>
    <dgm:cxn modelId="{15C36585-1A2F-4119-9C1D-D810DB6DCB0A}" srcId="{76B82189-6FED-4A08-A52B-93AB48615FE8}" destId="{DDA3BEFD-9C5C-4DB2-972A-08EE6423AC56}" srcOrd="0" destOrd="0" parTransId="{4F315E07-523C-4BC9-95F1-819F90F5F16C}" sibTransId="{F634F78E-8286-476E-AF45-C311367E11BB}"/>
    <dgm:cxn modelId="{2A5A972A-AC61-4293-80BB-0673D7CBA402}" type="presParOf" srcId="{294BE170-B951-4E9B-B8C2-D2C5FFC05367}" destId="{EE31982B-C191-4FAB-9F16-AF717CEED272}" srcOrd="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5AE8DE-CDA0-4EDA-9831-DB9AFFA66189}">
      <dsp:nvSpPr>
        <dsp:cNvPr id="0" name=""/>
        <dsp:cNvSpPr/>
      </dsp:nvSpPr>
      <dsp:spPr>
        <a:xfrm rot="5400000">
          <a:off x="-199829" y="204698"/>
          <a:ext cx="1332197" cy="932538"/>
        </a:xfrm>
        <a:prstGeom prst="chevron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  <a:scene3d>
            <a:camera prst="orthographicFront"/>
            <a:lightRig rig="soft" dir="t">
              <a:rot lat="0" lon="0" rev="10800000"/>
            </a:lightRig>
          </a:scene3d>
          <a:sp3d>
            <a:bevelT w="27940" h="12700"/>
            <a:contourClr>
              <a:srgbClr val="DDDDDD"/>
            </a:contourClr>
          </a:sp3d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cap="none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rPr>
            <a:t>1</a:t>
          </a:r>
          <a:endParaRPr lang="ru-RU" sz="2600" b="1" kern="1200" cap="none" spc="150" dirty="0">
            <a:ln w="11430"/>
            <a:solidFill>
              <a:srgbClr val="F8F8F8"/>
            </a:solidFill>
            <a:effectLst>
              <a:outerShdw blurRad="25400" algn="tl" rotWithShape="0">
                <a:srgbClr val="000000">
                  <a:alpha val="43000"/>
                </a:srgbClr>
              </a:outerShdw>
            </a:effectLst>
          </a:endParaRPr>
        </a:p>
      </dsp:txBody>
      <dsp:txXfrm rot="-5400000">
        <a:off x="1" y="471137"/>
        <a:ext cx="932538" cy="399659"/>
      </dsp:txXfrm>
    </dsp:sp>
    <dsp:sp modelId="{2087C3F3-4B0D-47A1-8B4F-48DA925ACA39}">
      <dsp:nvSpPr>
        <dsp:cNvPr id="0" name=""/>
        <dsp:cNvSpPr/>
      </dsp:nvSpPr>
      <dsp:spPr>
        <a:xfrm rot="5400000">
          <a:off x="3921736" y="-2984329"/>
          <a:ext cx="865928" cy="6844325"/>
        </a:xfrm>
        <a:prstGeom prst="round2SameRect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rgbClr val="002060"/>
            </a:solidFill>
            <a:effectLst>
              <a:reflection blurRad="12700" stA="28000" endPos="45000" dist="1000" dir="5400000" sy="-100000" algn="bl" rotWithShape="0"/>
            </a:effectLst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/>
            <a:t>Цель работы:</a:t>
          </a:r>
          <a:r>
            <a:rPr lang="ru-RU" sz="2000" kern="1200" dirty="0" smtClean="0"/>
            <a:t> воспитание бережного отношения к пресной воде.</a:t>
          </a:r>
          <a:endParaRPr lang="ru-RU" sz="2000" kern="1200" dirty="0"/>
        </a:p>
      </dsp:txBody>
      <dsp:txXfrm rot="-5400000">
        <a:off x="932538" y="47140"/>
        <a:ext cx="6802054" cy="781386"/>
      </dsp:txXfrm>
    </dsp:sp>
    <dsp:sp modelId="{5ECF3380-9E73-4CCA-ADBB-AC0836AB9E70}">
      <dsp:nvSpPr>
        <dsp:cNvPr id="0" name=""/>
        <dsp:cNvSpPr/>
      </dsp:nvSpPr>
      <dsp:spPr>
        <a:xfrm rot="5400000">
          <a:off x="-199829" y="1491810"/>
          <a:ext cx="1332197" cy="932538"/>
        </a:xfrm>
        <a:prstGeom prst="chevron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  <a:scene3d>
            <a:camera prst="orthographicFront"/>
            <a:lightRig rig="soft" dir="t">
              <a:rot lat="0" lon="0" rev="10800000"/>
            </a:lightRig>
          </a:scene3d>
          <a:sp3d>
            <a:bevelT w="27940" h="12700"/>
            <a:contourClr>
              <a:srgbClr val="DDDDDD"/>
            </a:contourClr>
          </a:sp3d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cap="none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rPr>
            <a:t>2</a:t>
          </a:r>
          <a:endParaRPr lang="ru-RU" sz="2600" b="1" kern="1200" cap="none" spc="150" dirty="0">
            <a:ln w="11430"/>
            <a:solidFill>
              <a:srgbClr val="F8F8F8"/>
            </a:solidFill>
            <a:effectLst>
              <a:outerShdw blurRad="25400" algn="tl" rotWithShape="0">
                <a:srgbClr val="000000">
                  <a:alpha val="43000"/>
                </a:srgbClr>
              </a:outerShdw>
            </a:effectLst>
          </a:endParaRPr>
        </a:p>
      </dsp:txBody>
      <dsp:txXfrm rot="-5400000">
        <a:off x="1" y="1758249"/>
        <a:ext cx="932538" cy="399659"/>
      </dsp:txXfrm>
    </dsp:sp>
    <dsp:sp modelId="{4DCF03BC-290A-4E28-8191-B255DBE9F2E6}">
      <dsp:nvSpPr>
        <dsp:cNvPr id="0" name=""/>
        <dsp:cNvSpPr/>
      </dsp:nvSpPr>
      <dsp:spPr>
        <a:xfrm rot="5400000">
          <a:off x="3791224" y="-1697217"/>
          <a:ext cx="1126954" cy="6844325"/>
        </a:xfrm>
        <a:prstGeom prst="round2SameRect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rgbClr val="002060"/>
            </a:solidFill>
            <a:effectLst>
              <a:reflection blurRad="12700" stA="28000" endPos="45000" dist="1000" dir="5400000" sy="-100000" algn="bl" rotWithShape="0"/>
            </a:effectLst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/>
            <a:t>Задачи:</a:t>
          </a:r>
          <a:endParaRPr lang="ru-RU" sz="20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rgbClr val="002060"/>
            </a:solidFill>
            <a:effectLst>
              <a:reflection blurRad="12700" stA="28000" endPos="45000" dist="1000" dir="5400000" sy="-100000" algn="bl" rotWithShape="0"/>
            </a:effectLst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осуществить практические дела, направленные на сбережения запасов чистой воды, воспитывать бережное отношение к природным ресурсам</a:t>
          </a:r>
          <a:endParaRPr lang="ru-RU" sz="20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</dsp:txBody>
      <dsp:txXfrm rot="-5400000">
        <a:off x="932539" y="1216481"/>
        <a:ext cx="6789312" cy="1016928"/>
      </dsp:txXfrm>
    </dsp:sp>
    <dsp:sp modelId="{1D143EF9-4CE8-4273-88E2-518A1B96571D}">
      <dsp:nvSpPr>
        <dsp:cNvPr id="0" name=""/>
        <dsp:cNvSpPr/>
      </dsp:nvSpPr>
      <dsp:spPr>
        <a:xfrm rot="5400000">
          <a:off x="-199829" y="2926762"/>
          <a:ext cx="1332197" cy="932538"/>
        </a:xfrm>
        <a:prstGeom prst="chevron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  <a:scene3d>
            <a:camera prst="orthographicFront"/>
            <a:lightRig rig="soft" dir="t">
              <a:rot lat="0" lon="0" rev="10800000"/>
            </a:lightRig>
          </a:scene3d>
          <a:sp3d>
            <a:bevelT w="27940" h="12700"/>
            <a:contourClr>
              <a:srgbClr val="DDDDDD"/>
            </a:contourClr>
          </a:sp3d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cap="none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rPr>
            <a:t>3</a:t>
          </a:r>
          <a:endParaRPr lang="ru-RU" sz="2600" b="1" kern="1200" cap="none" spc="150" dirty="0">
            <a:ln w="11430"/>
            <a:solidFill>
              <a:srgbClr val="F8F8F8"/>
            </a:solidFill>
            <a:effectLst>
              <a:outerShdw blurRad="25400" algn="tl" rotWithShape="0">
                <a:srgbClr val="000000">
                  <a:alpha val="43000"/>
                </a:srgbClr>
              </a:outerShdw>
            </a:effectLst>
          </a:endParaRPr>
        </a:p>
      </dsp:txBody>
      <dsp:txXfrm rot="-5400000">
        <a:off x="1" y="3193201"/>
        <a:ext cx="932538" cy="399659"/>
      </dsp:txXfrm>
    </dsp:sp>
    <dsp:sp modelId="{1679286F-F3D8-4C46-99A5-7C5A5B8527A9}">
      <dsp:nvSpPr>
        <dsp:cNvPr id="0" name=""/>
        <dsp:cNvSpPr/>
      </dsp:nvSpPr>
      <dsp:spPr>
        <a:xfrm rot="5400000">
          <a:off x="3643384" y="-262265"/>
          <a:ext cx="1422633" cy="6844325"/>
        </a:xfrm>
        <a:prstGeom prst="round2SameRect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rgbClr val="002060"/>
            </a:solidFill>
            <a:effectLst>
              <a:reflection blurRad="12700" stA="28000" endPos="45000" dist="1000" dir="5400000" sy="-100000" algn="bl" rotWithShape="0"/>
            </a:effectLst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/>
            <a:t>Гипотеза:</a:t>
          </a:r>
          <a:endParaRPr lang="ru-RU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Мы считаем если каждый человек будет беречь воду, то мы будем меньше терять пресной воды.</a:t>
          </a:r>
          <a:endParaRPr lang="ru-RU" sz="2000" kern="1200" dirty="0"/>
        </a:p>
      </dsp:txBody>
      <dsp:txXfrm rot="-5400000">
        <a:off x="932539" y="2518027"/>
        <a:ext cx="6774878" cy="12837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31982B-C191-4FAB-9F16-AF717CEED272}">
      <dsp:nvSpPr>
        <dsp:cNvPr id="0" name=""/>
        <dsp:cNvSpPr/>
      </dsp:nvSpPr>
      <dsp:spPr>
        <a:xfrm>
          <a:off x="0" y="203199"/>
          <a:ext cx="6096000" cy="3657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kern="1200" dirty="0" smtClean="0"/>
            <a:t>Проект подготовили дети и воспитатели группы «Колокольчик» </a:t>
          </a:r>
        </a:p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kern="1200" dirty="0" smtClean="0"/>
            <a:t>Жбакова </a:t>
          </a:r>
          <a:r>
            <a:rPr lang="ru-RU" sz="4100" kern="1200" dirty="0" smtClean="0"/>
            <a:t>Л.В. </a:t>
          </a:r>
        </a:p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kern="1200" dirty="0" smtClean="0"/>
            <a:t> Семёнова Н.В.</a:t>
          </a:r>
          <a:endParaRPr lang="ru-RU" sz="4100" kern="1200" dirty="0"/>
        </a:p>
      </dsp:txBody>
      <dsp:txXfrm>
        <a:off x="0" y="203199"/>
        <a:ext cx="6096000" cy="3657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31560B-55EF-455B-91CA-623DF37EFE64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6DBEA-D1FA-4B91-8936-898244C528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538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2"/>
          <p:cNvGrpSpPr>
            <a:grpSpLocks/>
          </p:cNvGrpSpPr>
          <p:nvPr/>
        </p:nvGrpSpPr>
        <p:grpSpPr bwMode="auto">
          <a:xfrm>
            <a:off x="0" y="0"/>
            <a:ext cx="9144000" cy="3200400"/>
            <a:chOff x="0" y="0"/>
            <a:chExt cx="5760" cy="2016"/>
          </a:xfrm>
        </p:grpSpPr>
        <p:pic>
          <p:nvPicPr>
            <p:cNvPr id="8" name="Picture 153" descr="7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2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40" descr="0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0"/>
              <a:ext cx="858" cy="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" name="Picture 163" descr="water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914400"/>
            <a:ext cx="8667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581400"/>
            <a:ext cx="70104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>
                <a:solidFill>
                  <a:srgbClr val="000000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2514600"/>
            <a:ext cx="7010400" cy="685800"/>
          </a:xfrm>
          <a:effectLst/>
        </p:spPr>
        <p:txBody>
          <a:bodyPr/>
          <a:lstStyle>
            <a:lvl1pPr algn="ctr">
              <a:defRPr sz="4500">
                <a:latin typeface="Arial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477000"/>
            <a:ext cx="2895600" cy="304800"/>
          </a:xfrm>
        </p:spPr>
        <p:txBody>
          <a:bodyPr/>
          <a:lstStyle>
            <a:lvl1pPr algn="l">
              <a:defRPr sz="17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Rectangle 154"/>
          <p:cNvSpPr>
            <a:spLocks noGrp="1" noChangeArrowheads="1"/>
          </p:cNvSpPr>
          <p:nvPr>
            <p:ph type="dt" sz="quarter" idx="11"/>
          </p:nvPr>
        </p:nvSpPr>
        <p:spPr bwMode="auto">
          <a:xfrm>
            <a:off x="6324600" y="6477000"/>
            <a:ext cx="2133600" cy="244475"/>
          </a:xfrm>
        </p:spPr>
        <p:txBody>
          <a:bodyPr/>
          <a:lstStyle>
            <a:lvl1pPr algn="ct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161616"/>
              </a:solidFill>
            </a:endParaRPr>
          </a:p>
        </p:txBody>
      </p:sp>
      <p:sp>
        <p:nvSpPr>
          <p:cNvPr id="14" name="Rectangle 15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534400" y="6477000"/>
            <a:ext cx="457200" cy="244475"/>
          </a:xfrm>
        </p:spPr>
        <p:txBody>
          <a:bodyPr/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fld id="{B8928A3A-9008-4940-8C32-91EB7ECD711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290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91877-F474-4242-8D0C-EF838103AED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61345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1300" y="350838"/>
            <a:ext cx="2095500" cy="5973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50838"/>
            <a:ext cx="6134100" cy="5973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529DF-E118-4CFA-AF13-93AE3A55540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02778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50838"/>
            <a:ext cx="7239000" cy="563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04800" y="1219200"/>
            <a:ext cx="8382000" cy="51054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2EA5E-F06E-46B7-839A-412A70B0A3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26262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50838"/>
            <a:ext cx="7239000" cy="563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304800" y="1219200"/>
            <a:ext cx="8382000" cy="5105400"/>
          </a:xfrm>
        </p:spPr>
        <p:txBody>
          <a:bodyPr/>
          <a:lstStyle/>
          <a:p>
            <a:pPr lvl="0"/>
            <a:r>
              <a:rPr lang="ru-RU" noProof="0" smtClean="0"/>
              <a:t>Вставка диаграммы</a:t>
            </a:r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A5704-A164-49B5-A20F-284F92AB3AB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67169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4F21B-50F0-40F6-A310-06C13CE4C9C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957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84E8A-8506-4A04-A6F1-26360D2E8CE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22352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411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1219200"/>
            <a:ext cx="411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6513C-F292-4723-A467-FA448BF2104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42185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45766-3DC8-4A0F-BA56-39031952259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10381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8DAA7-FA50-4075-97B0-4A55BE8953E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85660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A9F6E-9399-44B8-A10D-9470DFD43BF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64075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CAC49-4129-49EC-9273-128F184F74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54821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945DB-6952-465A-A2E6-6EAFCF1B672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68307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5"/>
          <p:cNvGrpSpPr>
            <a:grpSpLocks/>
          </p:cNvGrpSpPr>
          <p:nvPr/>
        </p:nvGrpSpPr>
        <p:grpSpPr bwMode="auto">
          <a:xfrm>
            <a:off x="0" y="0"/>
            <a:ext cx="9144000" cy="1943100"/>
            <a:chOff x="0" y="0"/>
            <a:chExt cx="5760" cy="1224"/>
          </a:xfrm>
        </p:grpSpPr>
        <p:pic>
          <p:nvPicPr>
            <p:cNvPr id="2059" name="Picture 149" descr="4_1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0" name="Picture 153" descr="6"/>
            <p:cNvPicPr>
              <a:picLocks noChangeAspect="1" noChangeArrowheads="1"/>
            </p:cNvPicPr>
            <p:nvPr/>
          </p:nvPicPr>
          <p:blipFill>
            <a:blip r:embed="rId16" cstate="email"/>
            <a:srcRect/>
            <a:stretch>
              <a:fillRect/>
            </a:stretch>
          </p:blipFill>
          <p:spPr bwMode="auto">
            <a:xfrm>
              <a:off x="5094" y="0"/>
              <a:ext cx="666" cy="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1" name="Picture 158" descr="123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930090">
              <a:off x="48" y="96"/>
              <a:ext cx="543" cy="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88" name="Rectangle 164"/>
          <p:cNvSpPr>
            <a:spLocks noChangeArrowheads="1"/>
          </p:cNvSpPr>
          <p:nvPr/>
        </p:nvSpPr>
        <p:spPr bwMode="gray">
          <a:xfrm>
            <a:off x="0" y="6553200"/>
            <a:ext cx="9144000" cy="3048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161616"/>
              </a:solidFill>
              <a:latin typeface="Arial" charset="0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114800" y="65373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54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304800" y="1219200"/>
            <a:ext cx="8382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04800" y="6537325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BFB05C-2A13-4F84-B72A-5206DAF36010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159" name="Line 135"/>
          <p:cNvSpPr>
            <a:spLocks noChangeShapeType="1"/>
          </p:cNvSpPr>
          <p:nvPr/>
        </p:nvSpPr>
        <p:spPr bwMode="white">
          <a:xfrm>
            <a:off x="9525" y="5967413"/>
            <a:ext cx="64135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161616"/>
              </a:solidFill>
              <a:latin typeface="Arial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838200" y="350838"/>
            <a:ext cx="72390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alpha val="5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83" name="Rectangle 159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914400" y="65373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54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Bookman Old Styl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Bookman Old Styl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Bookman Old Styl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Bookman Old Style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8.jpe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8.jpe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8.jpe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1.jpe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7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2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5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-54238" y="2241557"/>
            <a:ext cx="9721080" cy="1656184"/>
          </a:xfrm>
        </p:spPr>
        <p:txBody>
          <a:bodyPr/>
          <a:lstStyle/>
          <a:p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Сбережем воду вместе</a:t>
            </a:r>
            <a:r>
              <a:rPr lang="ru-RU" sz="6600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ru-RU" sz="66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38" y="5044796"/>
            <a:ext cx="1819287" cy="1858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54" y="4714884"/>
            <a:ext cx="1796914" cy="179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641770"/>
            <a:ext cx="1796914" cy="179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6" y="1643050"/>
            <a:ext cx="1796914" cy="179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85720" y="0"/>
            <a:ext cx="814393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ГБОУ ЦО №1858 </a:t>
            </a:r>
          </a:p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ДОУ «Стрелец»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49898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D:\downloads\trava17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6072206"/>
            <a:ext cx="9144000" cy="785794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9037"/>
            <a:ext cx="1822450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1480902"/>
            <a:ext cx="2793115" cy="3724154"/>
          </a:xfrm>
          <a:prstGeom prst="rect">
            <a:avLst/>
          </a:prstGeom>
        </p:spPr>
      </p:pic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5009788" y="3076949"/>
            <a:ext cx="3938661" cy="2953996"/>
          </a:xfr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30" y="1214422"/>
            <a:ext cx="1796914" cy="179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0338" y="845090"/>
            <a:ext cx="48100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Эксперименты с водой –</a:t>
            </a:r>
          </a:p>
          <a:p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чистим зубы с открытым</a:t>
            </a:r>
          </a:p>
          <a:p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краном  и используя стакан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9242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9319"/>
            <a:ext cx="914400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4" y="4999037"/>
            <a:ext cx="1822450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2285992"/>
            <a:ext cx="2860379" cy="3881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8989" y="519115"/>
            <a:ext cx="3136077" cy="4052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500042"/>
            <a:ext cx="1796914" cy="179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36" y="4572008"/>
            <a:ext cx="1796914" cy="179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4496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9319"/>
            <a:ext cx="914400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4" y="4999037"/>
            <a:ext cx="1822450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6152" y="548680"/>
            <a:ext cx="4905261" cy="3661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951077">
            <a:off x="4610103" y="2377869"/>
            <a:ext cx="4495530" cy="31570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46" y="4357694"/>
            <a:ext cx="1796914" cy="179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7904" y="476672"/>
            <a:ext cx="590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Мытье        посуды</a:t>
            </a:r>
            <a:endParaRPr 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42116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9319"/>
            <a:ext cx="914400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4" y="4999037"/>
            <a:ext cx="1822450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2500306"/>
            <a:ext cx="3247219" cy="4198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357158" y="692696"/>
            <a:ext cx="4392487" cy="3015021"/>
          </a:xfr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4" y="4071942"/>
            <a:ext cx="1796914" cy="179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571480"/>
            <a:ext cx="1796914" cy="179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gray">
          <a:xfrm>
            <a:off x="357157" y="984626"/>
            <a:ext cx="4392487" cy="327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043609" y="908720"/>
            <a:ext cx="8100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Моемся под душем и в ванной</a:t>
            </a:r>
            <a:endParaRPr lang="ru-RU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4029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72187"/>
            <a:ext cx="914400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139" y="785794"/>
            <a:ext cx="4049988" cy="3037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9037"/>
            <a:ext cx="1822450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53437" y="2714620"/>
            <a:ext cx="4299909" cy="3224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60" y="4143380"/>
            <a:ext cx="1796914" cy="179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94" y="857232"/>
            <a:ext cx="1796914" cy="179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764704"/>
            <a:ext cx="4049988" cy="3037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920" y="917104"/>
            <a:ext cx="4049988" cy="3037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6680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9319"/>
            <a:ext cx="914400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4" y="4999037"/>
            <a:ext cx="1822450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684" y="1082782"/>
            <a:ext cx="4529120" cy="3381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67881" y="3326496"/>
            <a:ext cx="4480852" cy="3345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64" y="3714752"/>
            <a:ext cx="1796914" cy="179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3" y="547641"/>
            <a:ext cx="7560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Плакат «Берегите воду»</a:t>
            </a:r>
            <a:endParaRPr lang="ru-RU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4496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9319"/>
            <a:ext cx="914400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4" y="4999037"/>
            <a:ext cx="1822450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264" y="1082783"/>
            <a:ext cx="4529120" cy="3381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67881" y="3326496"/>
            <a:ext cx="4480852" cy="3345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1428736"/>
            <a:ext cx="1796914" cy="179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4" y="4143380"/>
            <a:ext cx="1796914" cy="179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91880" y="620688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Портрет воды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496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9319"/>
            <a:ext cx="914400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4" y="4999037"/>
            <a:ext cx="1822450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14880" y="2786058"/>
            <a:ext cx="4529120" cy="3381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144" y="1441091"/>
            <a:ext cx="4480852" cy="3345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100209"/>
            <a:ext cx="1796914" cy="179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022" y="4867348"/>
            <a:ext cx="1796914" cy="179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flipH="1">
            <a:off x="179512" y="260648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Образовательная деятельность  «Спасем речных обитателей»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234496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9319"/>
            <a:ext cx="914400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4" y="4999037"/>
            <a:ext cx="1822450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2786058"/>
            <a:ext cx="4529120" cy="3381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14290"/>
            <a:ext cx="4480852" cy="3345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4422"/>
            <a:ext cx="1796914" cy="179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08" y="3500438"/>
            <a:ext cx="1796914" cy="179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4496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72187"/>
            <a:ext cx="914400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81" y="1293007"/>
            <a:ext cx="4068825" cy="3037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9037"/>
            <a:ext cx="1822450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2714620"/>
            <a:ext cx="4319908" cy="3224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60" y="4143380"/>
            <a:ext cx="1796914" cy="179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14449"/>
            <a:ext cx="1796914" cy="179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620688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«Общество защитников воды». </a:t>
            </a:r>
            <a:endParaRPr lang="ru-RU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6680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D:\downloads\trava17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6072206"/>
            <a:ext cx="9144000" cy="785794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332656"/>
            <a:ext cx="8382000" cy="5739550"/>
          </a:xfrm>
        </p:spPr>
        <p:txBody>
          <a:bodyPr/>
          <a:lstStyle/>
          <a:p>
            <a:pPr marL="0" indent="0">
              <a:buNone/>
            </a:pPr>
            <a:endParaRPr lang="ru-RU" b="0" dirty="0" smtClean="0">
              <a:solidFill>
                <a:srgbClr val="373737"/>
              </a:solidFill>
              <a:latin typeface="PT Serif"/>
            </a:endParaRPr>
          </a:p>
          <a:p>
            <a:pPr marL="0" indent="0" algn="ctr">
              <a:buNone/>
            </a:pPr>
            <a:r>
              <a:rPr lang="ru-RU" sz="4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Актуальность проблемы</a:t>
            </a:r>
            <a:endParaRPr lang="ru-RU" sz="4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4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-</a:t>
            </a:r>
            <a:r>
              <a:rPr lang="ru-RU" sz="4000" dirty="0" smtClean="0"/>
              <a:t> </a:t>
            </a:r>
            <a:r>
              <a:rPr lang="ru-RU" sz="2400" dirty="0" smtClean="0"/>
              <a:t>Пресной воды в мире всего 3 %. Эти запасы истощаются, пресной воды становится всё меньше и меньше. Вода – одно из главных богатств на Земле. Трудно представить, что стало бы с нашей планетой, если бы исчезла пресная вода. А такая угроза существует. От загрязненной воды страдает все живое, она вредна для жизни человека. Поэтому воду – наше главное богатство, надо беречь! Мы решили узнать, как можно беречь воду, и научиться бережно её расходовать. Поэтому выбрали тему проекта: </a:t>
            </a:r>
            <a:r>
              <a:rPr lang="ru-RU" sz="2400" dirty="0" smtClean="0"/>
              <a:t>«Сбережем воду вместе»</a:t>
            </a:r>
            <a:endParaRPr lang="ru-RU" sz="40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9037"/>
            <a:ext cx="1822450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34" y="5214950"/>
            <a:ext cx="1143008" cy="114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662" cy="92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2778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72187"/>
            <a:ext cx="914400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502" y="1507483"/>
            <a:ext cx="4068826" cy="3037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9037"/>
            <a:ext cx="1822450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2714620"/>
            <a:ext cx="4319908" cy="3224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487" y="4719667"/>
            <a:ext cx="1796914" cy="179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79588"/>
            <a:ext cx="1796914" cy="179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896752"/>
            <a:ext cx="7847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Научим малышей беречь воду</a:t>
            </a:r>
            <a:endParaRPr 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6680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72187"/>
            <a:ext cx="914400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785794"/>
            <a:ext cx="4068826" cy="3037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9037"/>
            <a:ext cx="1822450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2714620"/>
            <a:ext cx="4319908" cy="3224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36" y="3929066"/>
            <a:ext cx="1796914" cy="179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680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32656"/>
            <a:ext cx="9144000" cy="5904656"/>
          </a:xfrm>
        </p:spPr>
        <p:txBody>
          <a:bodyPr/>
          <a:lstStyle/>
          <a:p>
            <a:pPr marL="0" lvl="0" indent="0" algn="just">
              <a:spcAft>
                <a:spcPts val="0"/>
              </a:spcAft>
              <a:buNone/>
            </a:pPr>
            <a:endParaRPr lang="ru-RU" b="0" dirty="0" smtClean="0">
              <a:latin typeface="Times New Roman"/>
              <a:ea typeface="Calibri"/>
            </a:endParaRPr>
          </a:p>
          <a:p>
            <a:pPr indent="0" algn="ctr">
              <a:spcAft>
                <a:spcPts val="0"/>
              </a:spcAft>
              <a:buNone/>
            </a:pPr>
            <a:r>
              <a:rPr lang="ru-RU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Мы научились:</a:t>
            </a:r>
            <a:endParaRPr lang="ru-RU" sz="32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0" algn="ctr">
              <a:spcAft>
                <a:spcPts val="0"/>
              </a:spcAft>
              <a:buNone/>
            </a:pPr>
            <a:endParaRPr lang="ru-RU" sz="32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0" algn="ctr">
              <a:spcAft>
                <a:spcPts val="0"/>
              </a:spcAft>
              <a:buNone/>
            </a:pPr>
            <a:endParaRPr lang="ru-RU" sz="18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0" algn="ctr">
              <a:spcAft>
                <a:spcPts val="0"/>
              </a:spcAft>
              <a:buNone/>
            </a:pPr>
            <a:endParaRPr lang="ru-RU" sz="18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 algn="just">
              <a:spcAft>
                <a:spcPts val="0"/>
              </a:spcAft>
              <a:buNone/>
            </a:pPr>
            <a:r>
              <a:rPr lang="ru-RU" sz="1600" dirty="0" smtClean="0"/>
              <a:t>                                                                     не оставлять краны открытыми</a:t>
            </a:r>
            <a:endParaRPr lang="ru-RU" sz="1600" b="0" dirty="0" smtClean="0">
              <a:latin typeface="Times New Roman"/>
              <a:ea typeface="Calibri"/>
            </a:endParaRPr>
          </a:p>
          <a:p>
            <a:pPr marL="0" lvl="0" indent="0" algn="just">
              <a:spcAft>
                <a:spcPts val="0"/>
              </a:spcAft>
              <a:buNone/>
            </a:pPr>
            <a:endParaRPr lang="ru-RU" sz="1600" b="0" dirty="0">
              <a:latin typeface="Times New Roman"/>
              <a:ea typeface="Calibri"/>
            </a:endParaRPr>
          </a:p>
          <a:p>
            <a:pPr marL="0" lvl="0" indent="0" algn="ctr">
              <a:spcAft>
                <a:spcPts val="0"/>
              </a:spcAft>
              <a:buNone/>
            </a:pPr>
            <a:endParaRPr lang="ru-RU" sz="1600" b="0" dirty="0" smtClean="0">
              <a:latin typeface="Times New Roman"/>
              <a:ea typeface="Calibri"/>
            </a:endParaRPr>
          </a:p>
          <a:p>
            <a:pPr marL="0" lvl="0" indent="0" algn="ctr">
              <a:spcAft>
                <a:spcPts val="0"/>
              </a:spcAft>
              <a:buNone/>
            </a:pPr>
            <a:r>
              <a:rPr lang="ru-RU" sz="1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Calibri"/>
              </a:rPr>
              <a:t> </a:t>
            </a:r>
          </a:p>
          <a:p>
            <a:pPr marL="0" lvl="0" indent="0" algn="ctr">
              <a:spcAft>
                <a:spcPts val="0"/>
              </a:spcAft>
              <a:buNone/>
            </a:pPr>
            <a:r>
              <a:rPr lang="ru-RU" sz="1800" dirty="0" smtClean="0"/>
              <a:t>регулировать силу струи воды</a:t>
            </a:r>
            <a:endParaRPr lang="ru-RU" sz="18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/>
              <a:ea typeface="Calibri"/>
            </a:endParaRPr>
          </a:p>
          <a:p>
            <a:pPr marL="0" lvl="0" indent="0" algn="ctr">
              <a:spcAft>
                <a:spcPts val="0"/>
              </a:spcAft>
              <a:buNone/>
            </a:pPr>
            <a:endParaRPr lang="ru-RU" sz="18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/>
              <a:ea typeface="Calibri"/>
            </a:endParaRPr>
          </a:p>
          <a:p>
            <a:pPr marL="0" lvl="0" indent="0" algn="ctr">
              <a:spcAft>
                <a:spcPts val="0"/>
              </a:spcAft>
              <a:buNone/>
            </a:pPr>
            <a:endParaRPr lang="ru-RU" sz="18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/>
              <a:ea typeface="Calibri"/>
            </a:endParaRPr>
          </a:p>
          <a:p>
            <a:pPr marL="0" lvl="0" indent="0" algn="ctr">
              <a:spcAft>
                <a:spcPts val="0"/>
              </a:spcAft>
              <a:buNone/>
            </a:pPr>
            <a:r>
              <a:rPr lang="ru-RU" sz="1800" dirty="0" smtClean="0"/>
              <a:t>выключать воду, пока чистим зубы</a:t>
            </a:r>
            <a:r>
              <a:rPr lang="ru-RU" sz="1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Calibri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93" y="2996953"/>
            <a:ext cx="90170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08" y="6072186"/>
            <a:ext cx="914400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93" y="4149080"/>
            <a:ext cx="9017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93" y="1772816"/>
            <a:ext cx="9017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07" y="5599683"/>
            <a:ext cx="1374447" cy="1401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14257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32656"/>
            <a:ext cx="9144000" cy="5904656"/>
          </a:xfrm>
        </p:spPr>
        <p:txBody>
          <a:bodyPr/>
          <a:lstStyle/>
          <a:p>
            <a:pPr marL="0" lvl="0" indent="0" algn="just">
              <a:spcAft>
                <a:spcPts val="0"/>
              </a:spcAft>
              <a:buNone/>
            </a:pPr>
            <a:endParaRPr lang="ru-RU" b="0" dirty="0" smtClean="0">
              <a:latin typeface="Times New Roman"/>
              <a:ea typeface="Calibri"/>
            </a:endParaRPr>
          </a:p>
          <a:p>
            <a:pPr indent="0" algn="ctr">
              <a:spcAft>
                <a:spcPts val="0"/>
              </a:spcAft>
              <a:buNone/>
            </a:pPr>
            <a:r>
              <a:rPr lang="ru-RU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Мы научились:</a:t>
            </a:r>
            <a:endParaRPr lang="ru-RU" sz="32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0" algn="ctr">
              <a:spcAft>
                <a:spcPts val="0"/>
              </a:spcAft>
              <a:buNone/>
            </a:pPr>
            <a:endParaRPr lang="ru-RU" sz="32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0" algn="ctr">
              <a:spcAft>
                <a:spcPts val="0"/>
              </a:spcAft>
              <a:buNone/>
            </a:pPr>
            <a:endParaRPr lang="ru-RU" sz="18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0" algn="ctr">
              <a:spcAft>
                <a:spcPts val="0"/>
              </a:spcAft>
              <a:buNone/>
            </a:pPr>
            <a:endParaRPr lang="ru-RU" sz="18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ru-RU" sz="1600" dirty="0" smtClean="0"/>
              <a:t>                                      мыть посуду в чашке, используя минимум моющего средства</a:t>
            </a:r>
            <a:endParaRPr lang="ru-RU" sz="1600" b="0" dirty="0" smtClean="0">
              <a:latin typeface="Times New Roman"/>
              <a:ea typeface="Calibri"/>
            </a:endParaRPr>
          </a:p>
          <a:p>
            <a:pPr marL="0" lvl="0" indent="0" algn="just">
              <a:spcAft>
                <a:spcPts val="0"/>
              </a:spcAft>
              <a:buNone/>
            </a:pPr>
            <a:endParaRPr lang="ru-RU" sz="1600" b="0" dirty="0">
              <a:latin typeface="Times New Roman"/>
              <a:ea typeface="Calibri"/>
            </a:endParaRPr>
          </a:p>
          <a:p>
            <a:pPr marL="0" lvl="0" indent="0" algn="ctr">
              <a:spcAft>
                <a:spcPts val="0"/>
              </a:spcAft>
              <a:buNone/>
            </a:pPr>
            <a:endParaRPr lang="ru-RU" sz="1600" b="0" dirty="0" smtClean="0">
              <a:latin typeface="Times New Roman"/>
              <a:ea typeface="Calibri"/>
            </a:endParaRPr>
          </a:p>
          <a:p>
            <a:pPr marL="0" lvl="0" indent="0" algn="ctr">
              <a:spcAft>
                <a:spcPts val="0"/>
              </a:spcAft>
              <a:buNone/>
            </a:pPr>
            <a:r>
              <a:rPr lang="ru-RU" sz="1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Calibri"/>
              </a:rPr>
              <a:t> </a:t>
            </a:r>
          </a:p>
          <a:p>
            <a:pPr marL="0" lvl="0" indent="0" algn="ctr">
              <a:spcAft>
                <a:spcPts val="0"/>
              </a:spcAft>
              <a:buNone/>
            </a:pPr>
            <a:endParaRPr lang="ru-RU" sz="1800" dirty="0" smtClean="0"/>
          </a:p>
          <a:p>
            <a:pPr marL="0" lvl="0" indent="0" algn="ctr">
              <a:spcAft>
                <a:spcPts val="0"/>
              </a:spcAft>
              <a:buNone/>
            </a:pPr>
            <a:endParaRPr lang="ru-RU" sz="1800" dirty="0" smtClean="0"/>
          </a:p>
          <a:p>
            <a:pPr marL="0" lvl="0" indent="0" algn="ctr">
              <a:spcAft>
                <a:spcPts val="0"/>
              </a:spcAft>
              <a:buNone/>
            </a:pPr>
            <a:endParaRPr lang="ru-RU" sz="1800" dirty="0" smtClean="0"/>
          </a:p>
          <a:p>
            <a:pPr marL="0" lvl="0" indent="0" algn="ctr">
              <a:spcAft>
                <a:spcPts val="0"/>
              </a:spcAft>
              <a:buNone/>
            </a:pPr>
            <a:endParaRPr lang="ru-RU" sz="1800" dirty="0" smtClean="0"/>
          </a:p>
          <a:p>
            <a:pPr marL="0" lvl="0" indent="0" algn="ctr">
              <a:spcAft>
                <a:spcPts val="0"/>
              </a:spcAft>
              <a:buNone/>
            </a:pPr>
            <a:r>
              <a:rPr lang="ru-RU" sz="1800" dirty="0" smtClean="0"/>
              <a:t>следить за исправностью кранов </a:t>
            </a:r>
            <a:endParaRPr lang="ru-RU" sz="18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/>
              <a:ea typeface="Calibri"/>
            </a:endParaRPr>
          </a:p>
          <a:p>
            <a:pPr marL="0" lvl="0" indent="0" algn="ctr">
              <a:spcAft>
                <a:spcPts val="0"/>
              </a:spcAft>
              <a:buNone/>
            </a:pPr>
            <a:endParaRPr lang="ru-RU" sz="18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/>
              <a:ea typeface="Calibri"/>
            </a:endParaRPr>
          </a:p>
          <a:p>
            <a:pPr marL="0" lvl="0" indent="0" algn="ctr">
              <a:spcAft>
                <a:spcPts val="0"/>
              </a:spcAft>
              <a:buNone/>
            </a:pPr>
            <a:endParaRPr lang="ru-RU" sz="18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/>
              <a:ea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93" y="2996953"/>
            <a:ext cx="90170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08" y="6072186"/>
            <a:ext cx="914400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93" y="4149080"/>
            <a:ext cx="9017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93" y="1772816"/>
            <a:ext cx="9017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07" y="5599683"/>
            <a:ext cx="1374447" cy="1401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275827" y="3244334"/>
            <a:ext cx="49116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научили малышей экономно использовать воду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14257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9319"/>
            <a:ext cx="914400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4" y="4999037"/>
            <a:ext cx="1822450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3647" y="3571876"/>
            <a:ext cx="3420073" cy="2553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1071546"/>
            <a:ext cx="4480852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357818" y="438055"/>
            <a:ext cx="3429024" cy="2559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643042" y="4371114"/>
            <a:ext cx="2439856" cy="1821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85852" y="500043"/>
            <a:ext cx="58579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«Результаты»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3234496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36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24543" y="1219200"/>
            <a:ext cx="9464158" cy="5105400"/>
          </a:xfrm>
        </p:spPr>
        <p:txBody>
          <a:bodyPr/>
          <a:lstStyle/>
          <a:p>
            <a:pPr marL="0" indent="0" algn="ctr">
              <a:buNone/>
            </a:pPr>
            <a:endParaRPr lang="ru-RU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85" y="6039822"/>
            <a:ext cx="914400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7464"/>
            <a:ext cx="1822450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360015418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624341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32656"/>
            <a:ext cx="9144000" cy="5904656"/>
          </a:xfrm>
        </p:spPr>
        <p:txBody>
          <a:bodyPr/>
          <a:lstStyle/>
          <a:p>
            <a:pPr marL="0" lvl="0" indent="0" algn="ctr">
              <a:spcAft>
                <a:spcPts val="0"/>
              </a:spcAft>
              <a:buNone/>
            </a:pPr>
            <a:endParaRPr lang="ru-RU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/>
              <a:ea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" y="6072187"/>
            <a:ext cx="914400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114360831"/>
              </p:ext>
            </p:extLst>
          </p:nvPr>
        </p:nvGraphicFramePr>
        <p:xfrm>
          <a:off x="551898" y="1479728"/>
          <a:ext cx="777686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308" y="5543728"/>
            <a:ext cx="1296413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8943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D:\downloads\trava17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6072206"/>
            <a:ext cx="9144000" cy="785794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332656"/>
            <a:ext cx="8382000" cy="5904656"/>
          </a:xfrm>
        </p:spPr>
        <p:txBody>
          <a:bodyPr/>
          <a:lstStyle/>
          <a:p>
            <a:pPr marL="0" lvl="0" indent="0" algn="just">
              <a:spcAft>
                <a:spcPts val="0"/>
              </a:spcAft>
              <a:buNone/>
            </a:pPr>
            <a:endParaRPr lang="ru-RU" b="0" dirty="0" smtClean="0">
              <a:latin typeface="Times New Roman"/>
              <a:ea typeface="Calibri"/>
            </a:endParaRPr>
          </a:p>
          <a:p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spcAft>
                <a:spcPts val="0"/>
              </a:spcAft>
              <a:buNone/>
            </a:pPr>
            <a:endParaRPr lang="ru-RU" b="0" dirty="0" smtClean="0">
              <a:latin typeface="Times New Roman"/>
              <a:ea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3393573"/>
            <a:ext cx="3816424" cy="2849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1071546"/>
            <a:ext cx="4267376" cy="3185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3" y="5022933"/>
            <a:ext cx="1822450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966" y="1596659"/>
            <a:ext cx="1796914" cy="179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608" y="620688"/>
            <a:ext cx="7611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Проблемная ситуация –капает кран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6969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D:\downloads\trava17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6072206"/>
            <a:ext cx="9144000" cy="785794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052737"/>
            <a:ext cx="8382000" cy="864095"/>
          </a:xfrm>
        </p:spPr>
        <p:txBody>
          <a:bodyPr/>
          <a:lstStyle/>
          <a:p>
            <a:pPr marL="0" lvl="0" indent="0" algn="just">
              <a:spcAft>
                <a:spcPts val="0"/>
              </a:spcAft>
              <a:buNone/>
            </a:pPr>
            <a:endParaRPr lang="ru-RU" b="0" dirty="0" smtClean="0">
              <a:latin typeface="Times New Roman"/>
              <a:ea typeface="Calibri"/>
            </a:endParaRPr>
          </a:p>
          <a:p>
            <a:pPr marL="0" lvl="0" indent="0" algn="just">
              <a:spcAft>
                <a:spcPts val="0"/>
              </a:spcAft>
              <a:buNone/>
            </a:pPr>
            <a:endParaRPr lang="ru-RU" b="0" dirty="0" smtClean="0">
              <a:latin typeface="Times New Roman"/>
              <a:ea typeface="Calibr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908" y="1480902"/>
            <a:ext cx="3662176" cy="27339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06319" y="2317982"/>
            <a:ext cx="4263366" cy="3182719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42" y="4429132"/>
            <a:ext cx="1796914" cy="179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285728"/>
            <a:ext cx="1796914" cy="179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836712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Ф</a:t>
            </a:r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ильм </a:t>
            </a:r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«Как люди обидели </a:t>
            </a:r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речку»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6585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D:\downloads\trava17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6072206"/>
            <a:ext cx="9144000" cy="785794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9037"/>
            <a:ext cx="1822450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57158" y="785794"/>
            <a:ext cx="4392487" cy="327911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1" y="2060284"/>
            <a:ext cx="4000528" cy="3731522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88" y="4214818"/>
            <a:ext cx="1796914" cy="179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332656"/>
            <a:ext cx="72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Образовательная деятельность</a:t>
            </a:r>
          </a:p>
          <a:p>
            <a:pPr algn="ctr"/>
            <a:r>
              <a:rPr lang="ru-RU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«Для чего нужна вода»</a:t>
            </a:r>
            <a:endParaRPr lang="ru-RU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85956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D:\downloads\trava17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6072206"/>
            <a:ext cx="9144000" cy="785794"/>
          </a:xfrm>
          <a:prstGeom prst="rect">
            <a:avLst/>
          </a:prstGeom>
          <a:noFill/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899592" y="4005064"/>
            <a:ext cx="7575376" cy="1976636"/>
          </a:xfrm>
        </p:spPr>
        <p:txBody>
          <a:bodyPr/>
          <a:lstStyle/>
          <a:p>
            <a:pPr marL="0" lvl="0" indent="0" rtl="0">
              <a:buNone/>
            </a:pPr>
            <a:endParaRPr lang="ru-RU" b="0" dirty="0" smtClean="0"/>
          </a:p>
          <a:p>
            <a:pPr marL="0" lvl="0" indent="0" rtl="0">
              <a:buNone/>
            </a:pPr>
            <a:endParaRPr lang="ru-RU" b="0" dirty="0"/>
          </a:p>
          <a:p>
            <a:pPr marL="0" lvl="0" indent="0" rtl="0">
              <a:buNone/>
            </a:pPr>
            <a:endParaRPr lang="ru-RU" b="0" dirty="0" smtClean="0"/>
          </a:p>
          <a:p>
            <a:pPr marL="0" lvl="0" indent="0" rtl="0">
              <a:buNone/>
            </a:pPr>
            <a:endParaRPr lang="ru-RU" b="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" y="4999037"/>
            <a:ext cx="1822450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9396" y="1480902"/>
            <a:ext cx="3024687" cy="2258012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gray">
          <a:xfrm>
            <a:off x="4857752" y="1008188"/>
            <a:ext cx="3595368" cy="2684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08774">
            <a:off x="1123833" y="3960024"/>
            <a:ext cx="2495905" cy="18632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046273">
            <a:off x="5888944" y="3931859"/>
            <a:ext cx="2717586" cy="2054399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6" y="3571876"/>
            <a:ext cx="1796914" cy="179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06001" y="574969"/>
            <a:ext cx="5374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Вода в жизни человека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88392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72187"/>
            <a:ext cx="914400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9911" y="3427601"/>
            <a:ext cx="4068826" cy="3037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9037"/>
            <a:ext cx="1822450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9" y="1349436"/>
            <a:ext cx="4319910" cy="3224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8" y="1428736"/>
            <a:ext cx="1796914" cy="179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2" y="764704"/>
            <a:ext cx="52358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Вода в жизни человека</a:t>
            </a:r>
            <a:endParaRPr lang="ru-RU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6680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D:\downloads\trava17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6072206"/>
            <a:ext cx="9144000" cy="785794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9037"/>
            <a:ext cx="1822450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9396" y="1480902"/>
            <a:ext cx="3757871" cy="2805354"/>
          </a:xfrm>
          <a:prstGeom prst="rect">
            <a:avLst/>
          </a:prstGeom>
        </p:spPr>
      </p:pic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5000628" y="3076949"/>
            <a:ext cx="3956981" cy="2953996"/>
          </a:xfr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30" y="1214422"/>
            <a:ext cx="1796914" cy="179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69242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78TGp_CleanCity_light_ani">
  <a:themeElements>
    <a:clrScheme name="Другая 2">
      <a:dk1>
        <a:srgbClr val="161616"/>
      </a:dk1>
      <a:lt1>
        <a:srgbClr val="FFFFFF"/>
      </a:lt1>
      <a:dk2>
        <a:srgbClr val="347436"/>
      </a:dk2>
      <a:lt2>
        <a:srgbClr val="DDDDDD"/>
      </a:lt2>
      <a:accent1>
        <a:srgbClr val="F28C1C"/>
      </a:accent1>
      <a:accent2>
        <a:srgbClr val="77AE26"/>
      </a:accent2>
      <a:accent3>
        <a:srgbClr val="FFFFFF"/>
      </a:accent3>
      <a:accent4>
        <a:srgbClr val="404040"/>
      </a:accent4>
      <a:accent5>
        <a:srgbClr val="F7C5AB"/>
      </a:accent5>
      <a:accent6>
        <a:srgbClr val="6B9D21"/>
      </a:accent6>
      <a:hlink>
        <a:srgbClr val="7030A0"/>
      </a:hlink>
      <a:folHlink>
        <a:srgbClr val="7030A0"/>
      </a:folHlink>
    </a:clrScheme>
    <a:fontScheme name="Другая 1">
      <a:majorFont>
        <a:latin typeface="Bookman Old Style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00TGp_natural_light 1">
        <a:dk1>
          <a:srgbClr val="000000"/>
        </a:dk1>
        <a:lt1>
          <a:srgbClr val="FFFFFF"/>
        </a:lt1>
        <a:dk2>
          <a:srgbClr val="51944E"/>
        </a:dk2>
        <a:lt2>
          <a:srgbClr val="DDDDDD"/>
        </a:lt2>
        <a:accent1>
          <a:srgbClr val="646ADE"/>
        </a:accent1>
        <a:accent2>
          <a:srgbClr val="1BAFC3"/>
        </a:accent2>
        <a:accent3>
          <a:srgbClr val="FFFFFF"/>
        </a:accent3>
        <a:accent4>
          <a:srgbClr val="000000"/>
        </a:accent4>
        <a:accent5>
          <a:srgbClr val="B8B9EC"/>
        </a:accent5>
        <a:accent6>
          <a:srgbClr val="179EB0"/>
        </a:accent6>
        <a:hlink>
          <a:srgbClr val="98BF1D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2">
        <a:dk1>
          <a:srgbClr val="4D4D4D"/>
        </a:dk1>
        <a:lt1>
          <a:srgbClr val="FFFFFF"/>
        </a:lt1>
        <a:dk2>
          <a:srgbClr val="347436"/>
        </a:dk2>
        <a:lt2>
          <a:srgbClr val="DDDDDD"/>
        </a:lt2>
        <a:accent1>
          <a:srgbClr val="F28C1C"/>
        </a:accent1>
        <a:accent2>
          <a:srgbClr val="77AE26"/>
        </a:accent2>
        <a:accent3>
          <a:srgbClr val="FFFFFF"/>
        </a:accent3>
        <a:accent4>
          <a:srgbClr val="404040"/>
        </a:accent4>
        <a:accent5>
          <a:srgbClr val="F7C5AB"/>
        </a:accent5>
        <a:accent6>
          <a:srgbClr val="6B9D21"/>
        </a:accent6>
        <a:hlink>
          <a:srgbClr val="449878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3">
        <a:dk1>
          <a:srgbClr val="000000"/>
        </a:dk1>
        <a:lt1>
          <a:srgbClr val="FFFFFF"/>
        </a:lt1>
        <a:dk2>
          <a:srgbClr val="1A578E"/>
        </a:dk2>
        <a:lt2>
          <a:srgbClr val="C0C0C0"/>
        </a:lt2>
        <a:accent1>
          <a:srgbClr val="5EB52D"/>
        </a:accent1>
        <a:accent2>
          <a:srgbClr val="F26D00"/>
        </a:accent2>
        <a:accent3>
          <a:srgbClr val="FFFFFF"/>
        </a:accent3>
        <a:accent4>
          <a:srgbClr val="000000"/>
        </a:accent4>
        <a:accent5>
          <a:srgbClr val="B6D7AD"/>
        </a:accent5>
        <a:accent6>
          <a:srgbClr val="DB6200"/>
        </a:accent6>
        <a:hlink>
          <a:srgbClr val="5983D7"/>
        </a:hlink>
        <a:folHlink>
          <a:srgbClr val="AAAD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297</Words>
  <Application>Microsoft Office PowerPoint</Application>
  <PresentationFormat>Экран (4:3)</PresentationFormat>
  <Paragraphs>68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Bookman Old Style</vt:lpstr>
      <vt:lpstr>Calibri</vt:lpstr>
      <vt:lpstr>PT Serif</vt:lpstr>
      <vt:lpstr>Times New Roman</vt:lpstr>
      <vt:lpstr>Verdana</vt:lpstr>
      <vt:lpstr>Wingdings</vt:lpstr>
      <vt:lpstr>578TGp_CleanCity_light_ani</vt:lpstr>
      <vt:lpstr>  Сбережем воду вместе.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Переход на комплексную услугу организации питания</dc:title>
  <dc:creator>Харламов Валерий Сергеевич</dc:creator>
  <cp:lastModifiedBy>Семенова Наталья Викторовна</cp:lastModifiedBy>
  <cp:revision>42</cp:revision>
  <dcterms:created xsi:type="dcterms:W3CDTF">2013-02-01T07:38:12Z</dcterms:created>
  <dcterms:modified xsi:type="dcterms:W3CDTF">2017-03-20T11:37:11Z</dcterms:modified>
</cp:coreProperties>
</file>