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sldIdLst>
    <p:sldId id="256" r:id="rId2"/>
    <p:sldId id="308" r:id="rId3"/>
    <p:sldId id="352" r:id="rId4"/>
    <p:sldId id="417" r:id="rId5"/>
    <p:sldId id="353" r:id="rId6"/>
    <p:sldId id="418" r:id="rId7"/>
    <p:sldId id="354" r:id="rId8"/>
    <p:sldId id="419" r:id="rId9"/>
    <p:sldId id="355" r:id="rId10"/>
    <p:sldId id="420" r:id="rId11"/>
    <p:sldId id="356" r:id="rId12"/>
    <p:sldId id="421" r:id="rId13"/>
    <p:sldId id="357" r:id="rId14"/>
    <p:sldId id="422" r:id="rId15"/>
    <p:sldId id="358" r:id="rId16"/>
    <p:sldId id="423" r:id="rId17"/>
    <p:sldId id="359" r:id="rId18"/>
    <p:sldId id="424" r:id="rId19"/>
    <p:sldId id="360" r:id="rId20"/>
    <p:sldId id="425" r:id="rId21"/>
    <p:sldId id="361" r:id="rId22"/>
    <p:sldId id="426" r:id="rId23"/>
    <p:sldId id="362" r:id="rId24"/>
    <p:sldId id="364" r:id="rId25"/>
    <p:sldId id="365" r:id="rId26"/>
    <p:sldId id="367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68" r:id="rId37"/>
    <p:sldId id="369" r:id="rId38"/>
    <p:sldId id="380" r:id="rId39"/>
    <p:sldId id="379" r:id="rId40"/>
    <p:sldId id="381" r:id="rId41"/>
    <p:sldId id="382" r:id="rId42"/>
    <p:sldId id="383" r:id="rId43"/>
    <p:sldId id="384" r:id="rId44"/>
    <p:sldId id="385" r:id="rId45"/>
    <p:sldId id="386" r:id="rId46"/>
    <p:sldId id="387" r:id="rId47"/>
    <p:sldId id="388" r:id="rId48"/>
    <p:sldId id="389" r:id="rId49"/>
    <p:sldId id="390" r:id="rId50"/>
    <p:sldId id="391" r:id="rId51"/>
    <p:sldId id="392" r:id="rId52"/>
    <p:sldId id="393" r:id="rId53"/>
    <p:sldId id="394" r:id="rId54"/>
    <p:sldId id="395" r:id="rId55"/>
    <p:sldId id="348" r:id="rId56"/>
    <p:sldId id="396" r:id="rId57"/>
    <p:sldId id="397" r:id="rId58"/>
    <p:sldId id="398" r:id="rId59"/>
    <p:sldId id="347" r:id="rId60"/>
    <p:sldId id="416" r:id="rId61"/>
    <p:sldId id="400" r:id="rId62"/>
    <p:sldId id="401" r:id="rId63"/>
    <p:sldId id="402" r:id="rId64"/>
    <p:sldId id="403" r:id="rId65"/>
    <p:sldId id="404" r:id="rId66"/>
    <p:sldId id="405" r:id="rId67"/>
    <p:sldId id="350" r:id="rId68"/>
    <p:sldId id="399" r:id="rId69"/>
    <p:sldId id="406" r:id="rId70"/>
    <p:sldId id="409" r:id="rId71"/>
    <p:sldId id="408" r:id="rId72"/>
    <p:sldId id="407" r:id="rId73"/>
    <p:sldId id="410" r:id="rId74"/>
    <p:sldId id="411" r:id="rId75"/>
    <p:sldId id="412" r:id="rId76"/>
    <p:sldId id="343" r:id="rId77"/>
    <p:sldId id="413" r:id="rId78"/>
    <p:sldId id="414" r:id="rId79"/>
    <p:sldId id="415" r:id="rId80"/>
    <p:sldId id="307" r:id="rId81"/>
    <p:sldId id="342" r:id="rId8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5" autoAdjust="0"/>
    <p:restoredTop sz="94660"/>
  </p:normalViewPr>
  <p:slideViewPr>
    <p:cSldViewPr>
      <p:cViewPr>
        <p:scale>
          <a:sx n="60" d="100"/>
          <a:sy n="60" d="100"/>
        </p:scale>
        <p:origin x="-1464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C97EB75-A33F-4F51-8A24-9CA450592B91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CD2650E-12D7-4119-A74C-F3284F197DF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85B818-6455-45D5-BE58-EF0DE5FED4F3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71AEDB4-8CF6-473D-8AF0-34B4AF5F4A5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4A2D105-32F5-4169-A5FE-0F9B865324A1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540AFFD-074E-4EA1-A799-9866B6D2B86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723D973-A095-4D97-A889-92047066C8D8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A1B678C-FD9C-48B6-A9F9-2C7B5627F4F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588B732-9F9A-4C44-BA82-868769C2A4C4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CA756ED-4B15-4E16-8F27-08D547674D9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4DC015E-50DB-4533-9973-1E46A09AB60F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A2122A8-8519-4867-ACE5-55738712CFF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78AFBF6-50AD-4857-B98D-B64F06D9AE3F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D38FF05-89E0-44B9-877A-65B4EB61DA4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8760DF9-6037-4107-8F9F-C84DE9644CB9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F37C4B9-4075-4CC0-8E0B-729D15E6512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E969B9E-931C-4A92-9697-CE64CD7F1E4A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3318F2E-D9B2-4F3B-A7B6-52B6C892B0C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AF4A56E6-F153-4EC8-AC14-6453A1D29192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49D121F-2123-40F7-B36B-E4FB5F6C336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11225E7-7DA6-42B0-8547-07D34BC5484A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8CC7C7C9-B7EA-47C2-B4F9-BC05F4BF16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391270FB-3F32-41FC-84AE-9ECB74084002}" type="datetimeFigureOut">
              <a:rPr lang="ru-RU" smtClean="0"/>
              <a:pPr>
                <a:defRPr/>
              </a:pPr>
              <a:t>15.03.2017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6250E07-783B-4BFE-A300-26A6F7D5E96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" Target="slide1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1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2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2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7.xml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8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8.xml"/><Relationship Id="rId5" Type="http://schemas.openxmlformats.org/officeDocument/2006/relationships/slide" Target="slide38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" Target="slide39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slide" Target="slide41.xml"/><Relationship Id="rId7" Type="http://schemas.openxmlformats.org/officeDocument/2006/relationships/slide" Target="slide45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4.xml"/><Relationship Id="rId5" Type="http://schemas.openxmlformats.org/officeDocument/2006/relationships/slide" Target="slide43.xml"/><Relationship Id="rId4" Type="http://schemas.openxmlformats.org/officeDocument/2006/relationships/slide" Target="slide42.xml"/><Relationship Id="rId9" Type="http://schemas.openxmlformats.org/officeDocument/2006/relationships/slide" Target="slide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" Target="slide48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5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slide" Target="slide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5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8.jpg"/><Relationship Id="rId4" Type="http://schemas.openxmlformats.org/officeDocument/2006/relationships/slide" Target="slide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5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38.jpg"/><Relationship Id="rId4" Type="http://schemas.openxmlformats.org/officeDocument/2006/relationships/slide" Target="slide5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5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g"/><Relationship Id="rId5" Type="http://schemas.openxmlformats.org/officeDocument/2006/relationships/image" Target="../media/image38.jpg"/><Relationship Id="rId4" Type="http://schemas.openxmlformats.org/officeDocument/2006/relationships/slide" Target="slide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5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g"/><Relationship Id="rId5" Type="http://schemas.openxmlformats.org/officeDocument/2006/relationships/image" Target="../media/image38.jpg"/><Relationship Id="rId4" Type="http://schemas.openxmlformats.org/officeDocument/2006/relationships/slide" Target="slide5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5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5" Type="http://schemas.openxmlformats.org/officeDocument/2006/relationships/image" Target="../media/image38.jpg"/><Relationship Id="rId4" Type="http://schemas.openxmlformats.org/officeDocument/2006/relationships/slide" Target="slide5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slide" Target="slide57.xml"/><Relationship Id="rId2" Type="http://schemas.openxmlformats.org/officeDocument/2006/relationships/slide" Target="slide5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g"/><Relationship Id="rId5" Type="http://schemas.openxmlformats.org/officeDocument/2006/relationships/image" Target="../media/image38.jpg"/><Relationship Id="rId4" Type="http://schemas.openxmlformats.org/officeDocument/2006/relationships/slide" Target="slide5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" Target="slide58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3" Type="http://schemas.openxmlformats.org/officeDocument/2006/relationships/image" Target="../media/image49.jpg"/><Relationship Id="rId7" Type="http://schemas.openxmlformats.org/officeDocument/2006/relationships/image" Target="../media/image52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9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63.xml"/><Relationship Id="rId3" Type="http://schemas.openxmlformats.org/officeDocument/2006/relationships/image" Target="../media/image49.jpg"/><Relationship Id="rId7" Type="http://schemas.openxmlformats.org/officeDocument/2006/relationships/image" Target="../media/image52.jpeg"/><Relationship Id="rId2" Type="http://schemas.openxmlformats.org/officeDocument/2006/relationships/slide" Target="slide6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slide" Target="slide6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5.xml"/><Relationship Id="rId3" Type="http://schemas.openxmlformats.org/officeDocument/2006/relationships/image" Target="../media/image49.jpg"/><Relationship Id="rId7" Type="http://schemas.openxmlformats.org/officeDocument/2006/relationships/image" Target="../media/image52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slide" Target="slide6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image" Target="../media/image49.jpg"/><Relationship Id="rId7" Type="http://schemas.openxmlformats.org/officeDocument/2006/relationships/image" Target="../media/image52.jpeg"/><Relationship Id="rId2" Type="http://schemas.openxmlformats.org/officeDocument/2006/relationships/slide" Target="slide6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g"/><Relationship Id="rId5" Type="http://schemas.openxmlformats.org/officeDocument/2006/relationships/slide" Target="slide66.xml"/><Relationship Id="rId4" Type="http://schemas.openxmlformats.org/officeDocument/2006/relationships/image" Target="../media/image5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69.xml"/><Relationship Id="rId3" Type="http://schemas.openxmlformats.org/officeDocument/2006/relationships/image" Target="../media/image55.jpg"/><Relationship Id="rId7" Type="http://schemas.openxmlformats.org/officeDocument/2006/relationships/image" Target="../media/image58.jpg"/><Relationship Id="rId2" Type="http://schemas.openxmlformats.org/officeDocument/2006/relationships/slide" Target="slide6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slide" Target="slide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" Target="slide75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71.xml"/><Relationship Id="rId3" Type="http://schemas.openxmlformats.org/officeDocument/2006/relationships/image" Target="../media/image55.jpg"/><Relationship Id="rId7" Type="http://schemas.openxmlformats.org/officeDocument/2006/relationships/image" Target="../media/image58.jpg"/><Relationship Id="rId2" Type="http://schemas.openxmlformats.org/officeDocument/2006/relationships/slide" Target="slide6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g"/><Relationship Id="rId5" Type="http://schemas.openxmlformats.org/officeDocument/2006/relationships/slide" Target="slide70.xml"/><Relationship Id="rId4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73.xml"/><Relationship Id="rId3" Type="http://schemas.openxmlformats.org/officeDocument/2006/relationships/image" Target="../media/image55.jpg"/><Relationship Id="rId7" Type="http://schemas.openxmlformats.org/officeDocument/2006/relationships/image" Target="../media/image58.jpg"/><Relationship Id="rId2" Type="http://schemas.openxmlformats.org/officeDocument/2006/relationships/slide" Target="slide7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slide" Target="slide6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75.xml"/><Relationship Id="rId3" Type="http://schemas.openxmlformats.org/officeDocument/2006/relationships/image" Target="../media/image55.jpg"/><Relationship Id="rId7" Type="http://schemas.openxmlformats.org/officeDocument/2006/relationships/image" Target="../media/image58.jpg"/><Relationship Id="rId2" Type="http://schemas.openxmlformats.org/officeDocument/2006/relationships/slide" Target="slide6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74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76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" Target="slide78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" Target="slide79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slide" Target="slide80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u/search?q=&#1089;&#1084;&#1072;&#1081;&#1083;&#1080;&#1082;&#1080;&amp;newwindow" TargetMode="External"/><Relationship Id="rId2" Type="http://schemas.openxmlformats.org/officeDocument/2006/relationships/hyperlink" Target="https://www.google.ru/search?q=&#1092;&#1086;&#1090;&#1086;&#1075;&#1088;&#1072;&#1092;&#1080;&#1080;+&#1074;&#1077;&#1083;&#1080;&#1082;&#1086;&#1073;&#1088;&#1080;&#1090;&#1072;&#1085;&#1080;&#1080;&amp;newwindow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google.ru/search?newwindow" TargetMode="External"/><Relationship Id="rId4" Type="http://schemas.openxmlformats.org/officeDocument/2006/relationships/hyperlink" Target="https://www.google.ru/search?q=30+st+mary+axe&amp;newwindo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8421852" cy="144016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schemeClr val="tx1"/>
                </a:solidFill>
                <a:effectLst/>
                <a:latin typeface="+mn-lt"/>
              </a:rPr>
              <a:t>Travelling </a:t>
            </a:r>
            <a:r>
              <a:rPr lang="en-US" sz="4000" dirty="0">
                <a:solidFill>
                  <a:schemeClr val="tx1"/>
                </a:solidFill>
                <a:effectLst/>
                <a:latin typeface="+mn-lt"/>
              </a:rPr>
              <a:t>to the United Kingdom of Great Britain 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n-lt"/>
              </a:rPr>
              <a:t>and</a:t>
            </a:r>
            <a:r>
              <a:rPr lang="ru-RU" sz="400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40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40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4000" dirty="0">
                <a:solidFill>
                  <a:schemeClr val="tx1"/>
                </a:solidFill>
                <a:effectLst/>
                <a:latin typeface="+mn-lt"/>
              </a:rPr>
              <a:t>Northern 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n-lt"/>
              </a:rPr>
              <a:t>Island</a:t>
            </a:r>
            <a:r>
              <a:rPr lang="en-US" sz="4000" dirty="0" smtClean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.</a:t>
            </a:r>
            <a:endParaRPr lang="ru-RU" sz="4000" dirty="0"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5157192"/>
            <a:ext cx="3923928" cy="1700808"/>
          </a:xfrm>
        </p:spPr>
        <p:txBody>
          <a:bodyPr rtlCol="0">
            <a:no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 - составитель: </a:t>
            </a:r>
          </a:p>
          <a:p>
            <a:r>
              <a:rPr lang="ru-RU" sz="1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Рахмясова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Индира </a:t>
            </a:r>
            <a:r>
              <a:rPr lang="ru-RU" sz="1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Ильдусовна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преподаватель английского языка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КГБПОУ НМТ </a:t>
            </a:r>
          </a:p>
          <a:p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Норильск, 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48880"/>
            <a:ext cx="2596536" cy="2587881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97308" y="4249977"/>
            <a:ext cx="720080" cy="6867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Tower Bridge.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192688" cy="4464496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853478" y="4978872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11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74" y="1484784"/>
            <a:ext cx="616694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7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Westminster Abbey.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94" y="1484784"/>
            <a:ext cx="6166942" cy="4536504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817793" y="4978872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4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ru-RU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37" y="1556792"/>
            <a:ext cx="6266815" cy="464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8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Downing Street.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537" y="1556792"/>
            <a:ext cx="6266815" cy="4649068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830681" y="5163444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93471"/>
            <a:ext cx="626469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7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London Eye.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812" y="1493471"/>
            <a:ext cx="6264696" cy="4248472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930266" y="469952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47" y="1772403"/>
            <a:ext cx="5976664" cy="430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Globe Theatre.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84538"/>
            <a:ext cx="5976664" cy="4308758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740352" y="505088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14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19508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2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city of pictures.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68" y="1700808"/>
            <a:ext cx="5664630" cy="4248472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Madame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Tussaud’s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195088" cy="4176464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40352" y="4834856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00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129543" cy="447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4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Saint Mary Axe.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28800"/>
            <a:ext cx="6129543" cy="4474146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740352" y="506053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77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city of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fillword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C:\Users\Пользователь\Desktop\images (19)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81514"/>
            <a:ext cx="5472608" cy="4329445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91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638144" cy="5904061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Find 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famous British people.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361143"/>
              </p:ext>
            </p:extLst>
          </p:nvPr>
        </p:nvGraphicFramePr>
        <p:xfrm>
          <a:off x="899592" y="1556792"/>
          <a:ext cx="7416826" cy="49072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18069"/>
                <a:gridCol w="618069"/>
                <a:gridCol w="618069"/>
                <a:gridCol w="618069"/>
                <a:gridCol w="618069"/>
                <a:gridCol w="654071"/>
                <a:gridCol w="582065"/>
                <a:gridCol w="618069"/>
                <a:gridCol w="618069"/>
                <a:gridCol w="618069"/>
                <a:gridCol w="618069"/>
                <a:gridCol w="618069"/>
              </a:tblGrid>
              <a:tr h="678933"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f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l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o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r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e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n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c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e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a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r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b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h</a:t>
                      </a:r>
                      <a:endParaRPr lang="ru-RU" sz="4000" b="1" dirty="0"/>
                    </a:p>
                  </a:txBody>
                  <a:tcPr/>
                </a:tc>
              </a:tr>
              <a:tr h="678933"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i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b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e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c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k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h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a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m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y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o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m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o</a:t>
                      </a:r>
                      <a:endParaRPr lang="ru-RU" sz="4000" b="1" dirty="0"/>
                    </a:p>
                  </a:txBody>
                  <a:tcPr/>
                </a:tc>
              </a:tr>
              <a:tr h="678933"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n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e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l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s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o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n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o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e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h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w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e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l</a:t>
                      </a:r>
                      <a:endParaRPr lang="ru-RU" sz="4000" b="1" dirty="0"/>
                    </a:p>
                  </a:txBody>
                  <a:tcPr/>
                </a:tc>
              </a:tr>
              <a:tr h="678933"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c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b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e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a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t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l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e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s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c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l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k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m</a:t>
                      </a:r>
                      <a:endParaRPr lang="ru-RU" sz="4000" b="1" dirty="0"/>
                    </a:p>
                  </a:txBody>
                  <a:tcPr/>
                </a:tc>
              </a:tr>
              <a:tr h="678933"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q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o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t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o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l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k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i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e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n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i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t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e</a:t>
                      </a:r>
                      <a:endParaRPr lang="ru-RU" sz="4000" b="1" dirty="0"/>
                    </a:p>
                  </a:txBody>
                  <a:tcPr/>
                </a:tc>
              </a:tr>
              <a:tr h="678933"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d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w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i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d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g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u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d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i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a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n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a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s</a:t>
                      </a:r>
                      <a:endParaRPr lang="ru-RU" sz="4000" b="1" dirty="0"/>
                    </a:p>
                  </a:txBody>
                  <a:tcPr/>
                </a:tc>
              </a:tr>
              <a:tr h="678933"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k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i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p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l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i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n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g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z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p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g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o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b="1" dirty="0" smtClean="0"/>
                        <a:t>f</a:t>
                      </a:r>
                      <a:endParaRPr lang="ru-RU" sz="4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440786" y="5589240"/>
            <a:ext cx="521208" cy="8640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04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city of the article 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Пользователь\Desktop\загруженное (10)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048672" cy="3960440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9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___Queen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Elizabeth II.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The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-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75520"/>
            <a:ext cx="3225641" cy="4025600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rId5" action="ppaction://hlinksldjump" highlightClick="1"/>
          </p:cNvPr>
          <p:cNvSpPr/>
          <p:nvPr/>
        </p:nvSpPr>
        <p:spPr>
          <a:xfrm>
            <a:off x="7321426" y="5092691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0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___Princess Diana.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The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-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71661"/>
            <a:ext cx="3240360" cy="4194558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rId5" action="ppaction://hlinksldjump" highlightClick="1"/>
          </p:cNvPr>
          <p:cNvSpPr/>
          <p:nvPr/>
        </p:nvSpPr>
        <p:spPr>
          <a:xfrm>
            <a:off x="7236296" y="5023803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___David Cameron.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The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-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844824"/>
            <a:ext cx="3311010" cy="4414680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236296" y="5085184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1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___Parliament.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The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-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04864"/>
            <a:ext cx="5715000" cy="3783158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668344" y="4945606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1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56792"/>
            <a:ext cx="5544616" cy="46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1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___London.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The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-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95" y="2132856"/>
            <a:ext cx="5728294" cy="3888432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808096" y="4978872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75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___Thames.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The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-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76872"/>
            <a:ext cx="5652120" cy="4114743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702648" y="5349199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___Trafalgar Square.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The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-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32856"/>
            <a:ext cx="5760640" cy="4167381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40352" y="5289158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___Scotland.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The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-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461" y="2132856"/>
            <a:ext cx="5643607" cy="4032448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810363" y="5122888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___British Isles.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The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-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16832"/>
            <a:ext cx="4058588" cy="4392488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452320" y="5266904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___English Channel.</a:t>
            </a: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The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Clr>
                <a:schemeClr val="accent1">
                  <a:lumMod val="50000"/>
                </a:schemeClr>
              </a:buClr>
              <a:buSzPct val="100000"/>
              <a:buFont typeface="+mj-lt"/>
              <a:buAutoNum type="alphaLcParenR"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-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2060848"/>
            <a:ext cx="4058588" cy="4248472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rId5" action="ppaction://hlinksldjump" highlightClick="1"/>
          </p:cNvPr>
          <p:cNvSpPr/>
          <p:nvPr/>
        </p:nvSpPr>
        <p:spPr>
          <a:xfrm>
            <a:off x="7352517" y="5266904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0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endParaRPr lang="en-US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Right you are! </a:t>
            </a:r>
          </a:p>
          <a:p>
            <a:pPr marL="0" indent="0" algn="ctr">
              <a:buNone/>
              <a:defRPr/>
            </a:pPr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492895"/>
            <a:ext cx="3168352" cy="2987303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" action="ppaction://hlinkshowjump?jump=lastslideviewed" highlightClick="1"/>
          </p:cNvPr>
          <p:cNvSpPr/>
          <p:nvPr/>
        </p:nvSpPr>
        <p:spPr>
          <a:xfrm>
            <a:off x="7389665" y="5212048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1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Unfortunately,</a:t>
            </a:r>
          </a:p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 is not right.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64904"/>
            <a:ext cx="2943770" cy="2943770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" action="ppaction://hlinkshowjump?jump=lastslideviewed" highlightClick="1"/>
          </p:cNvPr>
          <p:cNvSpPr/>
          <p:nvPr/>
        </p:nvSpPr>
        <p:spPr>
          <a:xfrm>
            <a:off x="7380312" y="5229200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7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city of 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Numbers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86546"/>
            <a:ext cx="5141171" cy="4410151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671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1666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1926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1952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2012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25</a:t>
            </a:r>
            <a:endParaRPr lang="en-US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14</a:t>
            </a: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221</a:t>
            </a:r>
            <a:endParaRPr lang="en-US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en-US" sz="4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домой 2">
            <a:hlinkClick r:id="rId9" action="ppaction://hlinksldjump" highlightClick="1"/>
          </p:cNvPr>
          <p:cNvSpPr/>
          <p:nvPr/>
        </p:nvSpPr>
        <p:spPr>
          <a:xfrm>
            <a:off x="7397464" y="5085184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6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Tower of London.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56792"/>
            <a:ext cx="5544616" cy="4610138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596336" y="5105483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05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Great Fire of London.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55" y="1700808"/>
            <a:ext cx="5976664" cy="4427411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" action="ppaction://hlinkshowjump?jump=lastslideviewed" highlightClick="1"/>
          </p:cNvPr>
          <p:cNvSpPr/>
          <p:nvPr/>
        </p:nvSpPr>
        <p:spPr>
          <a:xfrm>
            <a:off x="7596336" y="5085184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7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Queen Elizabeth II was born in 1926.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452320" y="5160397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276872"/>
            <a:ext cx="3632772" cy="392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Queen Elizabeth II began to reign in 1952.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452320" y="5241053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60848"/>
            <a:ext cx="518457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Summer Olympic Games took place in London.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369669" y="5041930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4888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1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Christmas is celebrated on the 25th of 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December in England.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369669" y="5041930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325388"/>
            <a:ext cx="5616624" cy="375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4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/>
              <a:t>Saint Valentine's Day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 celebrated 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 the 14th </a:t>
            </a:r>
            <a:r>
              <a: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February in England.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369669" y="5041930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013626"/>
            <a:ext cx="4198624" cy="314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6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221B Baker Street is the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address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Sherlock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Holmes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369669" y="5041930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76872"/>
            <a:ext cx="5616624" cy="380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5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city of 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Agree or disagree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52" y="1728786"/>
            <a:ext cx="6016260" cy="4292501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846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lvl="0" indent="0" algn="ctr">
              <a:buNone/>
              <a:defRPr/>
            </a:pPr>
            <a:r>
              <a:rPr lang="en-US" sz="4800" b="1" dirty="0" smtClean="0"/>
              <a:t>The </a:t>
            </a:r>
            <a:r>
              <a:rPr lang="en-US" sz="4800" b="1" dirty="0"/>
              <a:t>nickname of the 30 Saint Mary Axe is «skyscraper».</a:t>
            </a:r>
            <a:r>
              <a:rPr lang="en-US" sz="4800" dirty="0"/>
              <a:t> </a:t>
            </a:r>
            <a:endParaRPr lang="ru-RU" sz="4800" dirty="0"/>
          </a:p>
          <a:p>
            <a:pPr marL="914400" indent="-914400">
              <a:buFont typeface="+mj-lt"/>
              <a:buAutoNum type="alphaLcParenR"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78" y="2276872"/>
            <a:ext cx="3328498" cy="972888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35" y="2276872"/>
            <a:ext cx="3211033" cy="903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67" y="3367365"/>
            <a:ext cx="3823615" cy="2980030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473960" y="5279128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9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lvl="0" indent="0" algn="ctr">
              <a:buNone/>
              <a:defRPr/>
            </a:pPr>
            <a:r>
              <a:rPr lang="en-US" sz="4800" b="1" dirty="0" smtClean="0"/>
              <a:t>The nickname of the great clock tower is «Big Ben».</a:t>
            </a:r>
            <a:r>
              <a:rPr lang="en-US" sz="4800" dirty="0"/>
              <a:t> </a:t>
            </a:r>
            <a:endParaRPr lang="ru-RU" sz="4800" dirty="0"/>
          </a:p>
          <a:p>
            <a:pPr marL="914400" indent="-914400">
              <a:buFont typeface="+mj-lt"/>
              <a:buAutoNum type="alphaLcParenR"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22" y="2157456"/>
            <a:ext cx="3472514" cy="1014982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441" y="2213002"/>
            <a:ext cx="3211033" cy="903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72438"/>
            <a:ext cx="2592288" cy="3328369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469266" y="5436053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6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49016"/>
            <a:ext cx="5544616" cy="422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lvl="0" indent="0" algn="ctr">
              <a:buNone/>
              <a:defRPr/>
            </a:pPr>
            <a:r>
              <a:rPr lang="en-US" sz="4800" b="1" dirty="0" smtClean="0"/>
              <a:t>The nickname of the flag of the United Kingdom is «Jack».</a:t>
            </a:r>
            <a:r>
              <a:rPr lang="en-US" sz="4800" dirty="0"/>
              <a:t> </a:t>
            </a:r>
            <a:endParaRPr lang="ru-RU" sz="4800" dirty="0"/>
          </a:p>
          <a:p>
            <a:pPr marL="914400" indent="-914400">
              <a:buFont typeface="+mj-lt"/>
              <a:buAutoNum type="alphaLcParenR"/>
              <a:defRPr/>
            </a:pP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38" y="2191481"/>
            <a:ext cx="3313538" cy="968515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26146"/>
            <a:ext cx="3211033" cy="903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80" y="3539023"/>
            <a:ext cx="4905489" cy="2759338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498659" y="5223274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9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lvl="0" indent="0" algn="ctr">
              <a:buNone/>
              <a:defRPr/>
            </a:pPr>
            <a:r>
              <a:rPr lang="ru-RU" sz="4800" b="1" dirty="0" smtClean="0"/>
              <a:t>«</a:t>
            </a:r>
            <a:r>
              <a:rPr lang="en-US" sz="4800" b="1" dirty="0"/>
              <a:t>B</a:t>
            </a:r>
            <a:r>
              <a:rPr lang="en-US" sz="4800" b="1" dirty="0" smtClean="0"/>
              <a:t>obby</a:t>
            </a:r>
            <a:r>
              <a:rPr lang="ru-RU" sz="4800" b="1" dirty="0" smtClean="0"/>
              <a:t>»</a:t>
            </a:r>
            <a:r>
              <a:rPr lang="en-US" sz="4800" b="1" dirty="0" smtClean="0"/>
              <a:t> </a:t>
            </a:r>
            <a:r>
              <a:rPr lang="en-US" sz="4800" b="1" dirty="0"/>
              <a:t>is a British policeman.</a:t>
            </a:r>
            <a:r>
              <a:rPr lang="en-US" sz="4800" dirty="0"/>
              <a:t> </a:t>
            </a:r>
            <a:endParaRPr lang="ru-RU" sz="4800" dirty="0"/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8" y="1990566"/>
            <a:ext cx="3448262" cy="1007894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22" y="2027605"/>
            <a:ext cx="3211033" cy="903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98460"/>
            <a:ext cx="2808312" cy="3526884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456947" y="5446345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1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lvl="0" indent="0" algn="ctr">
              <a:buNone/>
              <a:defRPr/>
            </a:pPr>
            <a:r>
              <a:rPr lang="en-US" sz="4800" b="1" dirty="0" smtClean="0"/>
              <a:t>The current Chief Mouser to the </a:t>
            </a:r>
            <a:r>
              <a:rPr lang="en-US" sz="4800" b="1" dirty="0"/>
              <a:t>C</a:t>
            </a:r>
            <a:r>
              <a:rPr lang="en-US" sz="4800" b="1" dirty="0" smtClean="0"/>
              <a:t>abinet Office is a cat Tom.</a:t>
            </a:r>
            <a:r>
              <a:rPr lang="en-US" sz="4800" dirty="0"/>
              <a:t> </a:t>
            </a:r>
            <a:endParaRPr lang="ru-RU" sz="4800" dirty="0"/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62" y="2276872"/>
            <a:ext cx="3345878" cy="977968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50950"/>
            <a:ext cx="3211033" cy="903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22" y="3501008"/>
            <a:ext cx="4248473" cy="2965072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330372" y="5423664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lvl="0" indent="0" algn="ctr">
              <a:buNone/>
              <a:defRPr/>
            </a:pPr>
            <a:r>
              <a:rPr lang="ru-RU" sz="4800" b="1" dirty="0" smtClean="0"/>
              <a:t>«</a:t>
            </a:r>
            <a:r>
              <a:rPr lang="en-US" sz="4800" b="1" dirty="0" smtClean="0"/>
              <a:t>Beefeater</a:t>
            </a:r>
            <a:r>
              <a:rPr lang="ru-RU" sz="4800" b="1" dirty="0" smtClean="0"/>
              <a:t>»</a:t>
            </a:r>
            <a:r>
              <a:rPr lang="en-US" sz="4800" b="1" dirty="0" smtClean="0"/>
              <a:t> is a </a:t>
            </a:r>
            <a:r>
              <a:rPr lang="en-US" sz="4800" b="1" dirty="0"/>
              <a:t>nickname </a:t>
            </a:r>
            <a:r>
              <a:rPr lang="en-US" sz="4800" b="1" dirty="0" smtClean="0"/>
              <a:t>of </a:t>
            </a:r>
            <a:r>
              <a:rPr lang="en-US" sz="4800" b="1" dirty="0"/>
              <a:t>the </a:t>
            </a:r>
            <a:r>
              <a:rPr lang="en-US" sz="4800" b="1" dirty="0" smtClean="0"/>
              <a:t>raven at </a:t>
            </a:r>
            <a:r>
              <a:rPr lang="en-US" sz="4800" b="1" dirty="0"/>
              <a:t>the Tower of </a:t>
            </a:r>
            <a:r>
              <a:rPr lang="en-US" sz="4800" b="1" dirty="0" smtClean="0"/>
              <a:t>London. </a:t>
            </a:r>
            <a:r>
              <a:rPr lang="en-US" sz="4800" dirty="0"/>
              <a:t> </a:t>
            </a:r>
            <a:endParaRPr lang="ru-RU" sz="4800" dirty="0"/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65" y="2747165"/>
            <a:ext cx="3481824" cy="1017704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89" y="2754902"/>
            <a:ext cx="3211033" cy="903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64869"/>
            <a:ext cx="4032447" cy="2700481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7473584" y="5388137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8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lvl="0" indent="0" algn="ctr">
              <a:buNone/>
              <a:defRPr/>
            </a:pPr>
            <a:r>
              <a:rPr lang="ru-RU" sz="4800" b="1" dirty="0" smtClean="0"/>
              <a:t>«</a:t>
            </a:r>
            <a:r>
              <a:rPr lang="en-US" sz="4800" b="1" dirty="0" smtClean="0"/>
              <a:t>The Beatles</a:t>
            </a:r>
            <a:r>
              <a:rPr lang="ru-RU" sz="4800" b="1" dirty="0" smtClean="0"/>
              <a:t>»</a:t>
            </a:r>
            <a:r>
              <a:rPr lang="en-US" sz="4800" b="1" dirty="0" smtClean="0"/>
              <a:t> is a </a:t>
            </a:r>
            <a:r>
              <a:rPr lang="en-US" sz="4800" b="1" dirty="0"/>
              <a:t>nickname </a:t>
            </a:r>
            <a:r>
              <a:rPr lang="en-US" sz="4800" b="1" dirty="0" smtClean="0"/>
              <a:t>of </a:t>
            </a:r>
            <a:r>
              <a:rPr lang="en-US" sz="4800" b="1" dirty="0"/>
              <a:t>the </a:t>
            </a:r>
            <a:r>
              <a:rPr lang="en-US" sz="4800" b="1" dirty="0" smtClean="0"/>
              <a:t>taxi drivers in London. </a:t>
            </a:r>
            <a:r>
              <a:rPr lang="en-US" sz="4800" dirty="0"/>
              <a:t> </a:t>
            </a:r>
            <a:endParaRPr lang="ru-RU" sz="4800" dirty="0"/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7" y="2098823"/>
            <a:ext cx="3481824" cy="1017704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28" y="2219002"/>
            <a:ext cx="3211033" cy="9038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475" y="3321451"/>
            <a:ext cx="3211033" cy="3211033"/>
          </a:xfrm>
          <a:prstGeom prst="rect">
            <a:avLst/>
          </a:prstGeom>
        </p:spPr>
      </p:pic>
      <p:sp>
        <p:nvSpPr>
          <p:cNvPr id="7" name="Управляющая кнопка: домой 6">
            <a:hlinkClick r:id="rId7" action="ppaction://hlinksldjump" highlightClick="1"/>
          </p:cNvPr>
          <p:cNvSpPr/>
          <p:nvPr/>
        </p:nvSpPr>
        <p:spPr>
          <a:xfrm>
            <a:off x="7173018" y="5455271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62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agree because…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60848"/>
            <a:ext cx="3163616" cy="3096343"/>
          </a:xfrm>
          <a:prstGeom prst="rect">
            <a:avLst/>
          </a:prstGeom>
        </p:spPr>
      </p:pic>
      <p:sp>
        <p:nvSpPr>
          <p:cNvPr id="9" name="Управляющая кнопка: домой 8">
            <a:hlinkClick r:id="" action="ppaction://hlinkshowjump?jump=lastslideviewed" highlightClick="1"/>
          </p:cNvPr>
          <p:cNvSpPr/>
          <p:nvPr/>
        </p:nvSpPr>
        <p:spPr>
          <a:xfrm>
            <a:off x="7092280" y="5091291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1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disagree because…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04864"/>
            <a:ext cx="2821113" cy="3096344"/>
          </a:xfrm>
          <a:prstGeom prst="rect">
            <a:avLst/>
          </a:prstGeom>
        </p:spPr>
      </p:pic>
      <p:sp>
        <p:nvSpPr>
          <p:cNvPr id="4" name="Управляющая кнопка: домой 3">
            <a:hlinkClick r:id="" action="ppaction://hlinkshowjump?jump=lastslideviewed" highlightClick="1"/>
          </p:cNvPr>
          <p:cNvSpPr/>
          <p:nvPr/>
        </p:nvSpPr>
        <p:spPr>
          <a:xfrm>
            <a:off x="7236296" y="4941168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65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city of 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28786"/>
            <a:ext cx="6012160" cy="4509120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311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is the capital of England?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35622"/>
            <a:ext cx="3230547" cy="2323145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204703"/>
            <a:ext cx="3198211" cy="2343073"/>
          </a:xfrm>
          <a:prstGeom prst="rect">
            <a:avLst/>
          </a:prstGeom>
        </p:spPr>
      </p:pic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56" y="4204702"/>
            <a:ext cx="3528392" cy="2343073"/>
          </a:xfrm>
          <a:prstGeom prst="rect">
            <a:avLst/>
          </a:prstGeom>
        </p:spPr>
      </p:pic>
      <p:pic>
        <p:nvPicPr>
          <p:cNvPr id="9" name="Рисунок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08713"/>
            <a:ext cx="3563888" cy="2271576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8" action="ppaction://hlinksldjump" highlightClick="1"/>
          </p:cNvPr>
          <p:cNvSpPr/>
          <p:nvPr/>
        </p:nvSpPr>
        <p:spPr>
          <a:xfrm>
            <a:off x="7956376" y="5505360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0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 is correct! London.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85210"/>
            <a:ext cx="5661872" cy="3823286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698700" y="4742796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7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Buckingham Palace.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49016"/>
            <a:ext cx="5544616" cy="4228256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530190" y="4834856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87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Unfortunately, </a:t>
            </a: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 is not correct.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64904"/>
            <a:ext cx="2943770" cy="2943770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380312" y="5156586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9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is the capital of Scotland?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35622"/>
            <a:ext cx="3230547" cy="2323145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0" y="4206647"/>
            <a:ext cx="3198211" cy="2343073"/>
          </a:xfrm>
          <a:prstGeom prst="rect">
            <a:avLst/>
          </a:prstGeom>
        </p:spPr>
      </p:pic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95" y="4189742"/>
            <a:ext cx="3528392" cy="2343073"/>
          </a:xfrm>
          <a:prstGeom prst="rect">
            <a:avLst/>
          </a:prstGeom>
        </p:spPr>
      </p:pic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87191"/>
            <a:ext cx="3563888" cy="2271576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8" action="ppaction://hlinksldjump" highlightClick="1"/>
          </p:cNvPr>
          <p:cNvSpPr/>
          <p:nvPr/>
        </p:nvSpPr>
        <p:spPr>
          <a:xfrm>
            <a:off x="8172400" y="5507304"/>
            <a:ext cx="789880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57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That’s correct! Edinburgh.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28800"/>
            <a:ext cx="5715000" cy="4286250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" action="ppaction://hlinkshowjump?jump=lastslideviewed" highlightClick="1"/>
          </p:cNvPr>
          <p:cNvSpPr/>
          <p:nvPr/>
        </p:nvSpPr>
        <p:spPr>
          <a:xfrm>
            <a:off x="7668344" y="4872634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0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is the capital of Wales?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2" y="1635623"/>
            <a:ext cx="3230547" cy="2323145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20" y="4206647"/>
            <a:ext cx="3198211" cy="2343073"/>
          </a:xfrm>
          <a:prstGeom prst="rect">
            <a:avLst/>
          </a:prstGeom>
        </p:spPr>
      </p:pic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10" y="4208515"/>
            <a:ext cx="3528392" cy="2343073"/>
          </a:xfrm>
          <a:prstGeom prst="rect">
            <a:avLst/>
          </a:prstGeom>
        </p:spPr>
      </p:pic>
      <p:pic>
        <p:nvPicPr>
          <p:cNvPr id="9" name="Рисунок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61407"/>
            <a:ext cx="3563888" cy="2271576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8" action="ppaction://hlinksldjump" highlightClick="1"/>
          </p:cNvPr>
          <p:cNvSpPr/>
          <p:nvPr/>
        </p:nvSpPr>
        <p:spPr>
          <a:xfrm>
            <a:off x="8100392" y="5501912"/>
            <a:ext cx="709654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 is correct! Cardiff.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665794"/>
            <a:ext cx="6120680" cy="4355494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890529" y="4978872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9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251520" y="548680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is the capital of Northern Ireland?</a:t>
            </a:r>
            <a:endParaRPr lang="ru-RU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27" y="1412776"/>
            <a:ext cx="3230547" cy="2323145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63" y="4005064"/>
            <a:ext cx="3198211" cy="2343073"/>
          </a:xfrm>
          <a:prstGeom prst="rect">
            <a:avLst/>
          </a:prstGeom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38" y="4005063"/>
            <a:ext cx="3528392" cy="2343073"/>
          </a:xfrm>
          <a:prstGeom prst="rect">
            <a:avLst/>
          </a:prstGeom>
        </p:spPr>
      </p:pic>
      <p:pic>
        <p:nvPicPr>
          <p:cNvPr id="9" name="Рисунок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38" y="1412594"/>
            <a:ext cx="3563888" cy="2271576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8" action="ppaction://hlinksldjump" highlightClick="1"/>
          </p:cNvPr>
          <p:cNvSpPr/>
          <p:nvPr/>
        </p:nvSpPr>
        <p:spPr>
          <a:xfrm>
            <a:off x="7939224" y="5305721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1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 is correct! Belfast.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80440"/>
            <a:ext cx="6048672" cy="4355494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" action="ppaction://hlinkshowjump?jump=lastslideviewed" highlightClick="1"/>
          </p:cNvPr>
          <p:cNvSpPr/>
          <p:nvPr/>
        </p:nvSpPr>
        <p:spPr>
          <a:xfrm>
            <a:off x="7851879" y="4893518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0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is the national symbol of England?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4" y="1985805"/>
            <a:ext cx="2161465" cy="2470245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84" y="2264405"/>
            <a:ext cx="2431354" cy="1913044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5805"/>
            <a:ext cx="2124236" cy="2450849"/>
          </a:xfrm>
          <a:prstGeom prst="rect">
            <a:avLst/>
          </a:prstGeom>
        </p:spPr>
      </p:pic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42" y="4464297"/>
            <a:ext cx="2008653" cy="2008653"/>
          </a:xfrm>
          <a:prstGeom prst="rect">
            <a:avLst/>
          </a:prstGeom>
        </p:spPr>
      </p:pic>
      <p:sp>
        <p:nvSpPr>
          <p:cNvPr id="10" name="Управляющая кнопка: далее 9">
            <a:hlinkClick r:id="rId8" action="ppaction://hlinksldjump" highlightClick="1"/>
          </p:cNvPr>
          <p:cNvSpPr/>
          <p:nvPr/>
        </p:nvSpPr>
        <p:spPr>
          <a:xfrm>
            <a:off x="7434318" y="5334466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5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Yes! Red Rose.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1858903"/>
            <a:ext cx="4968551" cy="3713991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327718" y="4553686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3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is the national symbol of Scotland?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4" y="1985805"/>
            <a:ext cx="2161465" cy="2470245"/>
          </a:xfrm>
          <a:prstGeom prst="rect">
            <a:avLst/>
          </a:prstGeom>
        </p:spPr>
      </p:pic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84" y="2264405"/>
            <a:ext cx="2431354" cy="1913044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97" y="2013448"/>
            <a:ext cx="2124236" cy="2450849"/>
          </a:xfrm>
          <a:prstGeom prst="rect">
            <a:avLst/>
          </a:prstGeom>
        </p:spPr>
      </p:pic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41" y="4464297"/>
            <a:ext cx="2008653" cy="2008653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rId8" action="ppaction://hlinksldjump" highlightClick="1"/>
          </p:cNvPr>
          <p:cNvSpPr/>
          <p:nvPr/>
        </p:nvSpPr>
        <p:spPr>
          <a:xfrm>
            <a:off x="7362047" y="5301208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8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04867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Yes! Thistle.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34811"/>
            <a:ext cx="3795886" cy="4208590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" action="ppaction://hlinkshowjump?jump=lastslideviewed" highlightClick="1"/>
          </p:cNvPr>
          <p:cNvSpPr/>
          <p:nvPr/>
        </p:nvSpPr>
        <p:spPr>
          <a:xfrm>
            <a:off x="7524328" y="4800985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1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is the national symbol of Wales?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4" y="1985805"/>
            <a:ext cx="2161465" cy="2470245"/>
          </a:xfrm>
          <a:prstGeom prst="rect">
            <a:avLst/>
          </a:prstGeo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391" y="2256963"/>
            <a:ext cx="2431354" cy="1913044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66" y="1985805"/>
            <a:ext cx="2124236" cy="2450849"/>
          </a:xfrm>
          <a:prstGeom prst="rect">
            <a:avLst/>
          </a:prstGeom>
        </p:spPr>
      </p:pic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96" y="4456050"/>
            <a:ext cx="2008653" cy="2008653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rId8" action="ppaction://hlinksldjump" highlightClick="1"/>
          </p:cNvPr>
          <p:cNvSpPr/>
          <p:nvPr/>
        </p:nvSpPr>
        <p:spPr>
          <a:xfrm>
            <a:off x="7316436" y="5370985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Yes! Daffodil.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522" y="1538788"/>
            <a:ext cx="3651870" cy="4304611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lastslideviewed" highlightClick="1"/>
          </p:cNvPr>
          <p:cNvSpPr/>
          <p:nvPr/>
        </p:nvSpPr>
        <p:spPr>
          <a:xfrm>
            <a:off x="7441272" y="4800983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60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 is the national symbol of Northern Ireland?</a:t>
            </a:r>
            <a:endParaRPr lang="ru-RU" sz="4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4" y="1985805"/>
            <a:ext cx="2161465" cy="2470245"/>
          </a:xfrm>
          <a:prstGeom prst="rect">
            <a:avLst/>
          </a:prstGeom>
        </p:spPr>
      </p:pic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84" y="2264405"/>
            <a:ext cx="2431354" cy="1913044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97" y="2013448"/>
            <a:ext cx="2124236" cy="2450849"/>
          </a:xfrm>
          <a:prstGeom prst="rect">
            <a:avLst/>
          </a:prstGeom>
        </p:spPr>
      </p:pic>
      <p:pic>
        <p:nvPicPr>
          <p:cNvPr id="2" name="Рисунок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41" y="4456050"/>
            <a:ext cx="2008653" cy="2008653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rId8" action="ppaction://hlinksldjump" highlightClick="1"/>
          </p:cNvPr>
          <p:cNvSpPr/>
          <p:nvPr/>
        </p:nvSpPr>
        <p:spPr>
          <a:xfrm>
            <a:off x="7279912" y="5333201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60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496300" cy="568801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Yes! Shamrock.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73" y="1577198"/>
            <a:ext cx="4536504" cy="4725144"/>
          </a:xfrm>
          <a:prstGeom prst="rect">
            <a:avLst/>
          </a:prstGeom>
        </p:spPr>
      </p:pic>
      <p:sp>
        <p:nvSpPr>
          <p:cNvPr id="3" name="Управляющая кнопка: домой 2">
            <a:hlinkClick r:id="" action="ppaction://hlinkshowjump?jump=lastslideviewed" highlightClick="1"/>
          </p:cNvPr>
          <p:cNvSpPr/>
          <p:nvPr/>
        </p:nvSpPr>
        <p:spPr>
          <a:xfrm>
            <a:off x="7498659" y="5190732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city of 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Creative works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images (9)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8929"/>
            <a:ext cx="4680520" cy="4328545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2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Текст 1"/>
          <p:cNvSpPr>
            <a:spLocks noGrp="1"/>
          </p:cNvSpPr>
          <p:nvPr>
            <p:ph sz="half" idx="1"/>
          </p:nvPr>
        </p:nvSpPr>
        <p:spPr>
          <a:xfrm>
            <a:off x="277813" y="549275"/>
            <a:ext cx="8375650" cy="5830888"/>
          </a:xfrm>
        </p:spPr>
        <p:txBody>
          <a:bodyPr/>
          <a:lstStyle/>
          <a:p>
            <a:pPr algn="just"/>
            <a:r>
              <a:rPr lang="en-US" sz="4800" dirty="0"/>
              <a:t>I want to tell you about </a:t>
            </a:r>
            <a:r>
              <a:rPr lang="en-US" sz="4800" dirty="0" smtClean="0"/>
              <a:t>…because…</a:t>
            </a:r>
            <a:endParaRPr lang="ru-RU" sz="4800" dirty="0"/>
          </a:p>
          <a:p>
            <a:pPr algn="just"/>
            <a:r>
              <a:rPr lang="en-US" sz="4800" dirty="0"/>
              <a:t> I can say that the most interesting for </a:t>
            </a:r>
            <a:r>
              <a:rPr lang="en-US" sz="4800" dirty="0" smtClean="0"/>
              <a:t>me…because…</a:t>
            </a:r>
            <a:endParaRPr lang="en-US" sz="4800" dirty="0"/>
          </a:p>
          <a:p>
            <a:pPr algn="just"/>
            <a:r>
              <a:rPr lang="en-US" sz="4800" dirty="0" smtClean="0"/>
              <a:t>I think that ….</a:t>
            </a:r>
          </a:p>
          <a:p>
            <a:pPr algn="just"/>
            <a:r>
              <a:rPr lang="en-US" sz="4800" dirty="0" smtClean="0"/>
              <a:t>I learnt that…</a:t>
            </a:r>
          </a:p>
          <a:p>
            <a:endParaRPr lang="ru-RU" sz="4800" dirty="0"/>
          </a:p>
          <a:p>
            <a:pPr marL="0" indent="0" algn="just" eaLnBrk="1" hangingPunct="1">
              <a:spcBef>
                <a:spcPct val="0"/>
              </a:spcBef>
              <a:buFont typeface="Candara" pitchFamily="34" charset="0"/>
              <a:buAutoNum type="arabicPeriod"/>
            </a:pPr>
            <a:endParaRPr lang="ru-RU" sz="4800" dirty="0" smtClean="0"/>
          </a:p>
        </p:txBody>
      </p:sp>
      <p:sp>
        <p:nvSpPr>
          <p:cNvPr id="41987" name="AutoShape 2" descr="data:image/jpeg;base64,/9j/4AAQSkZJRgABAQAAAQABAAD/2wCEAAkGBhQSERUUExQWFRUWFRUaFxQWFRQYFxUUFxcWFR0aGBgXGyYeGBokHBYXHy8gIycpLCwsFR4xNzAqNSYrLCkBCQoKDgwOGg8PGikkHyUsLCwpLC8pKSksLCksLCksKiwpKSksLCosLCwpLCwsKSwpKSwsLCwsKSksKSksLCwsKf/AABEIANAAkQMBIgACEQEDEQH/xAAbAAACAgMBAAAAAAAAAAAAAAAFBgMEAAECB//EAEEQAAIBAgQDBgIHBQcEAwAAAAECAwARBBIhMQVBUQYTImFxgTKRFCNSYqGxwUJygpLwBxUzQ6LR4RZTsvEkY5P/xAAaAQADAQEBAQAAAAAAAAAAAAABAwQCAAUG/8QALxEAAwACAgEDAgQEBwAAAAAAAAECAxESITEEIlETQRQycYEFUmGxM2KRoeHw8f/aAAwDAQACEQMRAD8A8jrK2Erox0Ng2cVlZasohNgVu1cg1u9cAypo8URU/D+CTzkiKNnITPlA1KZgl1B+LU8uh6V1HwZzHI50KLCwS2rJM2UMOgBK/wA1dxbOc7K0uJvUJaiEHAJWEhsB3ciRMCR/iu2QL+DG+3hNQS8LlXvLobRMFkYaqrEkAEjrau46OU6+xVvW81arK7QejoPWy1cVlDQNGVlZWUQmVqugtTRYUmg2kB0kX6yrX0SsrO0Z5oHLh710cNW4nqYNSW2SunspyYWqzwkUcweEMrZV3yuw31yKXI052U0xYHhkcRUgd4ksTrJp8QkiSdbcgwtIoPVOtOjbHYnVMWMf2SmhwoxLZSpMVgpzeGVGYMSNBqMtupopxLgAjwiNAGYSyQvY6rlWDOSRb4QzuDfkKdMPhQvDWw0rhliLRs63sYpFEkb68lLqf4TVLh2EIwWBEl/q58RG6i1yMsy5DfkdR7irViPSnCv9ibhPCO5xk8SjKDgHyjTwlpZGAUjkCdPQVBwzhhxEMbCPL38KByRrf6wqR0USop/jFMHCeFscWGuSEjlTN90Okqf6XNccP4OVhw0ayWMU5vpuuaS6m2w8Si/UCqVCLlildAzh2HjkGJkjRVQTxSp8IzSxPJCyt6tlfX7fnUOA4STDMyrmWZQWBB0dUkjOh6h1JA+z50U4Hw91gkhdfEruDoAWs3iFx0sCDuQRXfB53WOQ6syMc3VpIgviHQk2B860saehk4JaR5n2s4XHGzNEAATEwtoDHLFcWXYAMjfOlyvR/wC0DBAQllFlyxlRbVVeTMF9FJYehrzioM08a0eV6jH9O9GVlZWUknOkjJqcYM1Z4ZEKK9yNKmyZeL0TXl1WkC8HgCaLRYACrmDww2rvGplqV5HbI82R7K/dVlazVlNDzYsJIRUn0iue7ox2ZjhPemePOiqhO4sC4RteXhct6oKrmeT0XzCutDV2VwMa4ePEopZs6lr75QJA6j5MOVwy0c4Ngv8A4bxoRmilBjkG7Rxv30Z8/C5HvS/2Oikw7mKS4HeOlr6NeQZGt+8HHo1NPZrAd0xiJKlcwjzXs8Jsy682Ukp6elenihJJ6PbwYJUroucP4emIM0LHSaIWI5oynIQPIED2FXZeFAw90+VXTu2DAXAkjZSD5g2seYub1FCY1VLgXFwvIrG1gUFtxzHSqE/FLCQl7m9g3PcDxj7XI+l6o+m6ZavT1koP4JlhDWsSw57eGwt65fyFU58UkLmXKCpY6jlnIJ/ED5UE4jxFmgUqLixzb3VwPx50Pi41niaEA6XYeZLF7fjtTfpLeyqfRbe3+41Njgc1h4rggja/U/ygVW4cqx94D8ciyOQf2cxLsfbQewoDh8YSMxNswfLrcAp4jfpUWM4tqZLmzoF5eGwzMPfSi4QyvTT4R32ljvBGhIbPII21scrI/t8TKR6CvLcfgioDWsAsIPK7tGGJ89Qb16hisUPCr2JsrlQbjMWDgG3TT5UidrFIMSEDNZ3a3RnYIP5R+NReqjrkeP8AxHFr3sXkFd91ViDD1ZOHFr15NZEjwKypdEWCaxq62MsRUEEFTLgCTU9uW+wRgeWtoLcNnOhpwPDEx8X1dknQeJeTjypa4PhNNaYuGAxusi6FWHyvXmZM/GtIGT0nB+4A/wBwS/ZP4Vqmr++PKtUfxVHfhsXyzyONb019iowVxERUESRgEkbC+Ui/L4gfa9K+Fpl7MzfWFTs6na/xAH9Ca9/0/wDiIb6a9Z5T+RjEDF44nPj7hQzAeIhDnVk6urhXy8w7DlTPPxBWSMsRdRdraqx01S+t/wAeoobw/E3Clo1lKKrCPRHLajNC5Yb9CetVpcbeVlt4GJsGsCD9luQPnXtRPZ9Xixp2/wChdxGNBUBlDINHIOqg7EHyPyodiLL3gDAsGBIPxMrC1yD+1e2o0O9UvpHcS3tdTuNmHIjXmDUOKxAkS2VSNkfbKd7Bt0P3T4advR6Snj2ixFxBo2K2FmA8J2zW6nY8veh2FnUTIdV8QuDyN9qr4mQ2ANwwHPQkA/mKHYniJuxbUm2vPTzpOXOo7Zq8qkKcQxzg2DeEA5bbZW1Prc3+Vc/TLwkEaFrHyt4gR82+dA/pt1AJ0Gg9Cb1JNjQQR91R6Wtr+H41K/VLXRK86Ye4CFkl8TZersdApFjfqbbDrQfjOELyF2Nxsh5so0J/dG3mb9KIcIwLMMxVsgB02J878hrqelY04vfukJ2zHvDttYFrW9qk9XnSjTZ8/wDxj1K4cE/IG+iisWHSiLxa361pYa8R2fIvI15IsHhRV5cD0qbD4KryIAKlyW99F3pfWuCPBraiUM1Cya0mIIqWsbp7H5vWqy9WVS741lM+kyf8QhIgOlXMNjCCRe17WPRgbqfnp71VjNqsyxK6XQeJR4lHMD9sD8xytXvw3vaGT+faG7g3aCRs31avYG8emZWBuVI3I3IYb7E3GtWTHK+oBQg6rqd/M6jbY0q4fEAuCW7sgWzAfEBtc2Nj587USkdwQ3ed6db+nLWwr2cOfc7Pp/R+s67C2L40jAFsxFuWqseovrG34VQk4iqgmKSS5uCuXL4ehINj8qinxxOoRSDqxsbH94XsG8xag+NnUm6qF9C1j8zS8+Z+EV5fU8V0E242RHl8J/eW7DmCp5bWtQzGYxW8QOp3W1rHTn0NUJHPOtBdbDnof66VFV1a1R5Wb1110W4GzELmA1uSb7e2tqYMNw6M2aF86ZgvfSIFOci7ZVubgDQE3NyKB4DhmYrckXfKbcuf4induEZcHhFjP1jPmtbmzBmNvuspv5KKmyZVPjyedfrqlanyFuHcEzRu7FiABqzFidTYa+lUMdw2wBtvz/rnR/D48ph5Qw8GVshGv1auIzI56sdFHmxqtxOGzhL3AAO9xtc15OR1VdshytNcm9sVpUsagjfWr/EcJlhEh3kdgv7q7n50FdyCK3M9Hm0uTDaTVNJOLUIgJPOtTyGsuOwT8BEzi16i70fKhv0mwtW4sTWuBpphPvKyoe8rKZoboWrCpFi2INrcxveq8WpolEmlU0+I66cdnSRRv8akN9qO2p6lTYfK3pVyPCxJYqGe2/ekAeyJcn3NV0S1XoJF0uLjmAbGs/iKTF/i6l70mRqhkkazBGtoLZQ/3b7A22vodq7xvD4pUDrkw8i2WRXYjvZCT8NwREbcibE3o/H2X7+DvIHEmU2y2s6jexXn6eVxfatcScuhmVVlVU7rFYdhmIA2kDDxEDQ3NyMo6VpZ6p+7/gqj1OSu68/98CV2iijYBli7iQDxRi/dvl0LxHkOq30NBoF8Q622pixuGLKohdpIgb921jlvoLNsdLi//FCsPgr5mW4CHUHcAnT+vKnqujc5VphTh6hYnYXDq6sPIBlv/pY/KnnBsiyyys3gjjCIeQEwOYjqczr7CkbAqVRxbMVRri+py3IP8p+a01xSoI47MoRnVmzbGy51J97KR92p6neyKq7JsSJPo8gY2R5SyDkY4QY11+zdHa3oao4DEsyLqVVYmLMd8h2v5kHMfYU4YnDd99DwhWwXM0oA3jjUgi/MuxUfzGqXGuFGAoiqHzTKCNjK9s+W3JEAzNy0UUuoZ1S348FHtbw8s2GgTlECfuhtbnpoCxpaxXD7IZiCFZgkQ62G/stvdvKjj55J7s7EOWXN+1MbeIL90DS+2vzIdrYjJNHAoCpDGubLcgMw5cyeQG5NJXt6FvvdIT4FNqzEoLVc4gBGxXYjQjfKRyJ5t1879KFYqeiTJPkUJm1NMfZjgYfLNIRkDWWPnIy8vJBzNDeCcHOILMWCpGQX3zFTsE6sSLUe4zjwq5AMnhy2XXIo2QdTzY9TTn4KMla1KDXex9MP/I3+9ZSj3zdaytdB2wLHw4g1cSE06js15Vv/AKb8qQ8jfkTWW68oSWhNEODYKORiksndE/C7A5AejdB50xv2aPSrOC7J5vM/ZvYkfdJ0v5GsctgTp9aB7dnsZg/rY7kADM0fiFt72HxJzB5eVcp2jiklLTq8EjqB9KgsAW2IlQ6MDodaa8Lw6bDoyLJIsZGq6K8fPMmbw/LQ8xVKbgzNC0qCHGkakx2jlK8wyL4Sw/HpTYfZVppe3/QUOK8LMcJlIVi7nLNERka1vDLH+wTuDblQDE4Up4lIJZbZuRDAAgqdTr/vTpxMwyQlIY3w8jkK0EgKKy8mBP7S9RSdiJhHeNrmzIc+5QbEFRva/K21V66DO/sS8NAuHOmW4a5uNB06EEmr2GdHwkkbkXGUxsOfjVD6eE3+XSh4QpKpBU3VSACGDIxN9vW1vKpOESxsHSS6ZIy6vlNrKRoRfY2A05kUddgaf2PSIePNEWxHdiQZUQciXFwgHTMT+J6Va4dHeBZcURJNJmTLcALe7MAf8tSfE79FA9UeLFzfRomBTuomLZCx0JWwFzqzakWXYimDCY7vrvPEI0hVWEEoNpBot2LC1tja9h52rFBl/YMJiYYo3xQIlYjR8tlKg2AjU7RZtubnXxaUKQsM7uWiBGdyRmxDswOqJ/l6aZmtbWr8CLiV78MZMrEoFbu4om2+N/ie2mYAkDawqSDBTk92GjhRt1iW56lmllsXbzqXJp9hf6Hn3FINb5RGD8MVyWC9WvzPnqar4HgsmILBB8IBJ5AE2ufIb+1eg4zs9EgZYhnY6d4wzlid/E/hX+EE+dDSqQxFV+G4ztzlcbKPuD8axHbJa3D7B7KkKKka2H7Nybu2xlccvIcqFYzAjN4WLjmSuXX9fWmGPh7Pdm1Zt9LZV5KKnHC9Nq6r+DC2+xc+hHpW6ZvoXlWUObGe4bxhB0rDhBV5o7fLf5VEal2yvgk+yuMItTQ4AH/1euga6D2rt/JpTJHjsCQl2m7tV1zZ8oHqGBW3qKV8Q+HjkOdEl/8AtjhiN/4sO4N/UCnAwLIpV2uDupBYH2paxuGwsLMkOCaR/tRrFYHzLHQDzFVYq12v7hySvK/uLfaQCZQYXcRgn6tlcqTuApk8SMbEaG1IvElV2KrkjYm7EswDZrEfF8BBubajxU88Uj4hZmaGEKRYtHGpcJe4z5DrrbYUlY7Ew2cYgFJmygNDrlAvq6Npc6bG+lXRSr8orHt0UZUeF2bcAnKw1FyBZkb151CZS+7BAp0vfY620FztUceNaKJliN1bSQ2O3JSD8I5+ftXLMhgViR3mdhoB8AAOvnc07RVwYQVXEagTIEJLopf9rYab33GtHo+Jym5xEbTDKO7XVoo2zC5tstwOVJ+EwjMCUKs3Jb2fQ7qDv6Vd72eMjNmW4UDMSATztrblSr68Crx/DPRuDTPMVVHawvlRFC25nKArP/ESPWm7AYCQMMyvrzMPhB6kszMx86WOA4aUwq8kkygWNmhLR2tz1DEegpkGMzR/URmRbENLF9W1/shGBeoFPLyLnWuzONy90jBjJlHxP3dr30yqzG49hQXhHD++bvX8CL/hI17HzGldR4NpZLyK6xKdEkvmY+4286LZ+VZyZFPtRO1yrf2Oe5F64KCpCa0FpCsOjjuhWVN3dZR5naCHEHcR5oxdlsQv2hzHrQSPtopbLIhUfbA2bmHX9kimJBoPQflQjjnZhZyXQhJeZIujjo45+u9J46e0Puqa0i6s4IBUgg7EV1npEDTYaXxBkbbLclWUfYJ0I8qYcB2oikIVgUbztl9+l67l9hasY4ZTzcqPKsnstu7cX53X/kfrXEUYPP8A2PvViPCjdjYD+tKfGxyba0AeL4dDFmxMrsCbCCMmMM3RQhzOfevIu1fZVoAZRBKI2bRpDogOgGmpPma90fg6FmkB8diB1Atoqn9n26m9J+P4KJJW+nFb2AgOYiPPro3Mte3sDVWOnL2c24aaPLMXg7x9zF8UaGVltZn0BZj6LqF5AE7mheOgCpDYWLIS3mQzD9BXrnDewBjkaVyCRfKwUAkW8TZL6qdQATtrQHj/AGXh0dLZi1iuYtv5H4dKdOdp+Ho1PqFPkR4+DOTGUIKsLq33huDbYinzsJ2Xzf40oQN/lOmYE7hgXAHupqz2VEUADFCwzgADk4GnoDc38jRLtWCGiV2GYjO6KCAL6qFA2AtbztS36jn+hjJlpztkkLBGESTZHickSDvWjf7hQk5fkR6VKW+kTKkix3sxLRyORZdbBcxH4ChXDMJiS91gdFC3vmAvzBs25NGsEuLU+GEgjUsxiUedyASaHX3ZJybC0jaW6bDoK5tXWGbE3zO0QB3ULn/GwoouKYfCF9Sq3/Kpbmd+R8pPyDY4SdgT7GrOGwDMwWxF978hU7TyNpmPsbflUjTd1HlHxvudzlroxpv+htKUy7/dsP2vxrVAu68vxrKbyj+UZ9Wf5QnHsPQVIK5j2HoPyFSKlSN9mUivxDh0c6ZJFzD1IIPVSNjSbxbsY6axHvVGyk2kF+jbMKeyK5z11OX5BWPl5PN8B2hmgJQHN9xwQyn0OvypnwHbSN1Cv4GtqDqL/pRXH4JJRaRFceY19juKWsX2LuD3LW+7KSR7MPEKCrXhiuNz4CsvaxIive6KfhkUhlP6j3osVw2JitYSKeYNwPO+4PnXnuN7N4qMWyMVF/8ADIkUbA6aNyHLlVTD494XBXRudrxk63+A2FuW1Pi5YPq1PVIc+GZ8HeOZmeBjliYglk6B22C7C9VuOdmUxf1gcKVuuWwDKfvnnb9aoR9vTYCaM9NdAw/KueI9pYJFDKXidDpltZ1GgV/tAcidqrm3S1QE4flg/s/CnfLG7AlZMxW45afhYG1MvG8PG2PQyWylba6AEAtv0PnXneExLLKJjowfNYc7ttbzvTVjR30+WQlb5VDa6Fb2OmmoNTy0n+4Ve5aHjDIEDMSCWItqLKoAasRc2txb50O7MYOLPJHfvO5ZVzNY3Yrc25AC9vajbQFSdNPSjlbp7KZn2oqMo0AubX1NcEWqzIP6tUEhG/repn29GWkQSzW05nn0FQRAtdmuCdgeSjausDh/pEuS5FhdvTkPKj00Ece+4q2sVKFK/dmIl1734AeWsor9Jj6D5Vuk/R/zI3pFdXsFv9lffSs+lUJw+KZQqynwELkf7BsND5VJNEwNKzR3ufAJsvNi6hbFVUtUTKaipUhvMJpNepI3saHwk1YLVqZ67MOtdhRWFCeNcKXE5FkHgD5ibbkaAX5a71tJiTbaup8Tc6bDQefn61XjiUtmavkuzc/C0KZGRcpFhoLW8jS83YyHmDbkAToddSTrTJhpm2Fzfla//qgXG+MvAQpCqWJHeasijlcdacp34F2p1toSu0UH0bEJlObIVble3K9GXx/eDOCBZDcEXF7XqI8Jw8xZ2n7x2uNQAA3K/lQnhfDz3pRjorZW10IF76+1qYo60TunI5f2fI65wNMyB9fiN7fMamnA43MAGNmAOnXlSlhcYIDAW1LRld9VJOlrcrWFVH7UKzAs2itqbbDXQ+dwB7ipsrqd6PQwtKVLY6DDk2tzqhxiQKtgbW1Pn0FBV7VkvaM3UXv5AC5A67r/ADVO/EYyxL3LKL2A0F9/emYNLtoxmafSYV4KwhhzG3ePqeuu3tULTFiWJuT1ocuaUFnuqk6m9vCOQ6DrWk40rC0fie5UKBoLa3PRbVjJkbrTfRiaXFII3rKo9zL/ANxf5WrKxtB2vkZI8ArxAEXBRdP4RQ+SdIFyTElSwCPba/Inlbzq5hseAqj7i/8AiKhxdpFIYXB5Gr3K+xirW+jf92nyt1uK4bAAbke2tUOFgwN3bEmJvhYn4PL0osHJFwQR10ItSXih9pHK9oqqgHK/z0+VbyA7fKrca3F+vpUMosfKlViaO2V+58q13eU3tf10FSS4i3laqbT5mGu/WuU6XRltIsSYxiLaAdF2/wCaqcRUZLuoyH4vIdSu9qILhcyjrr71BJhyK1kTXZpPfkSpez8KNnwbhnA0Rja19zGD8Vh5mhIDQYWTOhVpJkjAI5ZS7EdRqvzpmx/Zos14MoJNzG18jHytqh8xVDiBdQI8Qsi5Te0i95Hf7si6itTaaEPrbaF/GTkSyG7BgqgG97W1uoPmKHSySMzMBq7KzEA+IOpGYa6fLc0UxmFDXddTuCpuNDvrrQuN3Q+C4a/8JG5AO1z0NNxNfc6K+Bl7KqIwC5LCN83eg2OSMf4fi01JAt5GmDFcQbvAsaKxcnxFjoL30tvbbX0pDwU00kgWNCoHLLop5sb6X86ZsDw6QShlu0g2klOVI/P7x9K66+0h29hXtTOkUL2Z0dlCiIlWBXTM3Vd7Us8Ix/c4lGLZUYhXJvbKRYac9QKsdqcKUCqXEk0jDMSMzMLg3H2VFq5xPDBJHluA2lietxUl0pqU0B7b2Pn8S/zGspE+izfbP+r/AGrKf9N/Afrr4HiC+Vf3V/IVegWquB+Ff3V/IVZWbW1MlNPsL8mYiG4sdb1Nw6SNU7thZddeVRyTADWuUxQt+nX1ozXGtmk9BVILqM1geYBuPLXnVLEw66H9Kry45kAY3kQkZl/aQdRb8qnuHUd22YdeY8jTMurnco3tNmxhxMmTQOPhPUdDVbh/DznysRcE6c77c67nkyWLeHX4uh5UXwsyPYm2frprS8EK60b4zWt/+nL4Yom2tuVUYIrm7fKs4nxFlazA26D9DbWu3xAWIZVYl2sAbX1H/FOqJuv0C5W/ayB5QCdLW52vS9xgrISGnaJPI2U+1tqPYrCSZbhSTbU22pXn4MJ7rJcAHS2hB9/1qaocPZPkp/l0L3EeGYWHxLiw5J1C+foNKo8QaP6OrLILsWUEcylgT62NHMT/AGbPY93KjtbRNQT77DTnS7xrgb4dUilsGVpWNjcePIB/41qTHFea6OOCcSbIysxYoC6jWxy2Jv18JJ9qsYjtE7jLbO5IynmSeWlr1QiiZfh03130IIP4E0a7BcNPfPLImcKLJcG176lT1oV7ezk1bLmG4FLGBJLZpDvsSubkPIaVNwri+HWRu9iYup0Be12B+Q2/KnhURkv3DWtqzOVHtzNec8f4lDMz2iEcqsAWzM3eKNL66ZtBfrSJhcuVaZrInC2mMP8A1fD/ANvEf/tW6Rs/p+Nbqvmvgm+vZ//Z"/>
          <p:cNvSpPr>
            <a:spLocks noChangeAspect="1" noChangeArrowheads="1"/>
          </p:cNvSpPr>
          <p:nvPr/>
        </p:nvSpPr>
        <p:spPr bwMode="auto">
          <a:xfrm>
            <a:off x="1476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308304" y="5282177"/>
            <a:ext cx="1152128" cy="93610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city of 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93180"/>
            <a:ext cx="5026747" cy="4056100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4850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Текст 1"/>
          <p:cNvSpPr>
            <a:spLocks noGrp="1"/>
          </p:cNvSpPr>
          <p:nvPr>
            <p:ph sz="half" idx="1"/>
          </p:nvPr>
        </p:nvSpPr>
        <p:spPr>
          <a:xfrm>
            <a:off x="277813" y="549275"/>
            <a:ext cx="8375650" cy="5830888"/>
          </a:xfrm>
        </p:spPr>
        <p:txBody>
          <a:bodyPr/>
          <a:lstStyle/>
          <a:p>
            <a:r>
              <a:rPr lang="en-US" sz="4800" dirty="0" smtClean="0"/>
              <a:t>The team </a:t>
            </a:r>
            <a:r>
              <a:rPr lang="ru-RU" sz="4800" dirty="0" smtClean="0"/>
              <a:t>«</a:t>
            </a:r>
            <a:r>
              <a:rPr lang="en-US" sz="4800" dirty="0" smtClean="0"/>
              <a:t>…</a:t>
            </a:r>
            <a:r>
              <a:rPr lang="ru-RU" sz="4800" dirty="0" smtClean="0"/>
              <a:t>»</a:t>
            </a:r>
            <a:r>
              <a:rPr lang="en-US" sz="4800" dirty="0" smtClean="0"/>
              <a:t> has…points.</a:t>
            </a:r>
          </a:p>
          <a:p>
            <a:r>
              <a:rPr lang="en-US" sz="4800" dirty="0" smtClean="0"/>
              <a:t>The team </a:t>
            </a:r>
            <a:r>
              <a:rPr lang="ru-RU" sz="4800" dirty="0" smtClean="0"/>
              <a:t>«…» </a:t>
            </a:r>
            <a:r>
              <a:rPr lang="en-US" sz="4800" dirty="0" smtClean="0"/>
              <a:t>has</a:t>
            </a:r>
            <a:r>
              <a:rPr lang="ru-RU" sz="4800" dirty="0" smtClean="0"/>
              <a:t>…</a:t>
            </a:r>
            <a:r>
              <a:rPr lang="en-US" sz="4800" dirty="0" smtClean="0"/>
              <a:t>points.</a:t>
            </a:r>
          </a:p>
          <a:p>
            <a:r>
              <a:rPr lang="en-US" sz="4800" dirty="0" smtClean="0"/>
              <a:t>And the winner is….!</a:t>
            </a:r>
          </a:p>
          <a:p>
            <a:endParaRPr lang="ru-RU" sz="4800" dirty="0"/>
          </a:p>
          <a:p>
            <a:pPr marL="0" indent="0" algn="just" eaLnBrk="1" hangingPunct="1">
              <a:spcBef>
                <a:spcPct val="0"/>
              </a:spcBef>
              <a:buFont typeface="Candara" pitchFamily="34" charset="0"/>
              <a:buAutoNum type="arabicPeriod"/>
            </a:pPr>
            <a:endParaRPr lang="ru-RU" sz="4800" dirty="0" smtClean="0"/>
          </a:p>
        </p:txBody>
      </p:sp>
      <p:sp>
        <p:nvSpPr>
          <p:cNvPr id="41987" name="AutoShape 2" descr="data:image/jpeg;base64,/9j/4AAQSkZJRgABAQAAAQABAAD/2wCEAAkGBhQSERUUExQWFRUWFRUaFxQWFRQYFxUUFxcWFR0aGBgXGyYeGBokHBYXHy8gIycpLCwsFR4xNzAqNSYrLCkBCQoKDgwOGg8PGikkHyUsLCwpLC8pKSksLCksLCksKiwpKSksLCosLCwpLCwsKSwpKSwsLCwsKSksKSksLCwsKf/AABEIANAAkQMBIgACEQEDEQH/xAAbAAACAgMBAAAAAAAAAAAAAAAFBgMEAAECB//EAEEQAAIBAgQDBgIHBQcEAwAAAAECAwARBBIhMQVBUQYTImFxgTKRFCNSYqGxwUJygpLwBxUzQ6LR4RZTsvEkY5P/xAAaAQADAQEBAQAAAAAAAAAAAAABAwQCAAUG/8QALxEAAwACAgEDAgQEBwAAAAAAAAECAxESITEEIlETQRQycYEFUmGxM2KRoeHw8f/aAAwDAQACEQMRAD8A8jrK2Erox0Ng2cVlZasohNgVu1cg1u9cAypo8URU/D+CTzkiKNnITPlA1KZgl1B+LU8uh6V1HwZzHI50KLCwS2rJM2UMOgBK/wA1dxbOc7K0uJvUJaiEHAJWEhsB3ciRMCR/iu2QL+DG+3hNQS8LlXvLobRMFkYaqrEkAEjrau46OU6+xVvW81arK7QejoPWy1cVlDQNGVlZWUQmVqugtTRYUmg2kB0kX6yrX0SsrO0Z5oHLh710cNW4nqYNSW2SunspyYWqzwkUcweEMrZV3yuw31yKXI052U0xYHhkcRUgd4ksTrJp8QkiSdbcgwtIoPVOtOjbHYnVMWMf2SmhwoxLZSpMVgpzeGVGYMSNBqMtupopxLgAjwiNAGYSyQvY6rlWDOSRb4QzuDfkKdMPhQvDWw0rhliLRs63sYpFEkb68lLqf4TVLh2EIwWBEl/q58RG6i1yMsy5DfkdR7irViPSnCv9ibhPCO5xk8SjKDgHyjTwlpZGAUjkCdPQVBwzhhxEMbCPL38KByRrf6wqR0USop/jFMHCeFscWGuSEjlTN90Okqf6XNccP4OVhw0ayWMU5vpuuaS6m2w8Si/UCqVCLlildAzh2HjkGJkjRVQTxSp8IzSxPJCyt6tlfX7fnUOA4STDMyrmWZQWBB0dUkjOh6h1JA+z50U4Hw91gkhdfEruDoAWs3iFx0sCDuQRXfB53WOQ6syMc3VpIgviHQk2B860saehk4JaR5n2s4XHGzNEAATEwtoDHLFcWXYAMjfOlyvR/wC0DBAQllFlyxlRbVVeTMF9FJYehrzioM08a0eV6jH9O9GVlZWUknOkjJqcYM1Z4ZEKK9yNKmyZeL0TXl1WkC8HgCaLRYACrmDww2rvGplqV5HbI82R7K/dVlazVlNDzYsJIRUn0iue7ox2ZjhPemePOiqhO4sC4RteXhct6oKrmeT0XzCutDV2VwMa4ePEopZs6lr75QJA6j5MOVwy0c4Ngv8A4bxoRmilBjkG7Rxv30Z8/C5HvS/2Oikw7mKS4HeOlr6NeQZGt+8HHo1NPZrAd0xiJKlcwjzXs8Jsy682Ukp6elenihJJ6PbwYJUroucP4emIM0LHSaIWI5oynIQPIED2FXZeFAw90+VXTu2DAXAkjZSD5g2seYub1FCY1VLgXFwvIrG1gUFtxzHSqE/FLCQl7m9g3PcDxj7XI+l6o+m6ZavT1koP4JlhDWsSw57eGwt65fyFU58UkLmXKCpY6jlnIJ/ED5UE4jxFmgUqLixzb3VwPx50Pi41niaEA6XYeZLF7fjtTfpLeyqfRbe3+41Njgc1h4rggja/U/ygVW4cqx94D8ciyOQf2cxLsfbQewoDh8YSMxNswfLrcAp4jfpUWM4tqZLmzoF5eGwzMPfSi4QyvTT4R32ljvBGhIbPII21scrI/t8TKR6CvLcfgioDWsAsIPK7tGGJ89Qb16hisUPCr2JsrlQbjMWDgG3TT5UidrFIMSEDNZ3a3RnYIP5R+NReqjrkeP8AxHFr3sXkFd91ViDD1ZOHFr15NZEjwKypdEWCaxq62MsRUEEFTLgCTU9uW+wRgeWtoLcNnOhpwPDEx8X1dknQeJeTjypa4PhNNaYuGAxusi6FWHyvXmZM/GtIGT0nB+4A/wBwS/ZP4Vqmr++PKtUfxVHfhsXyzyONb019iowVxERUESRgEkbC+Ui/L4gfa9K+Fpl7MzfWFTs6na/xAH9Ca9/0/wDiIb6a9Z5T+RjEDF44nPj7hQzAeIhDnVk6urhXy8w7DlTPPxBWSMsRdRdraqx01S+t/wAeoobw/E3Clo1lKKrCPRHLajNC5Yb9CetVpcbeVlt4GJsGsCD9luQPnXtRPZ9Xixp2/wChdxGNBUBlDINHIOqg7EHyPyodiLL3gDAsGBIPxMrC1yD+1e2o0O9UvpHcS3tdTuNmHIjXmDUOKxAkS2VSNkfbKd7Bt0P3T4advR6Snj2ixFxBo2K2FmA8J2zW6nY8veh2FnUTIdV8QuDyN9qr4mQ2ANwwHPQkA/mKHYniJuxbUm2vPTzpOXOo7Zq8qkKcQxzg2DeEA5bbZW1Prc3+Vc/TLwkEaFrHyt4gR82+dA/pt1AJ0Gg9Cb1JNjQQR91R6Wtr+H41K/VLXRK86Ye4CFkl8TZersdApFjfqbbDrQfjOELyF2Nxsh5so0J/dG3mb9KIcIwLMMxVsgB02J878hrqelY04vfukJ2zHvDttYFrW9qk9XnSjTZ8/wDxj1K4cE/IG+iisWHSiLxa361pYa8R2fIvI15IsHhRV5cD0qbD4KryIAKlyW99F3pfWuCPBraiUM1Cya0mIIqWsbp7H5vWqy9WVS741lM+kyf8QhIgOlXMNjCCRe17WPRgbqfnp71VjNqsyxK6XQeJR4lHMD9sD8xytXvw3vaGT+faG7g3aCRs31avYG8emZWBuVI3I3IYb7E3GtWTHK+oBQg6rqd/M6jbY0q4fEAuCW7sgWzAfEBtc2Nj587USkdwQ3ed6db+nLWwr2cOfc7Pp/R+s67C2L40jAFsxFuWqseovrG34VQk4iqgmKSS5uCuXL4ehINj8qinxxOoRSDqxsbH94XsG8xag+NnUm6qF9C1j8zS8+Z+EV5fU8V0E242RHl8J/eW7DmCp5bWtQzGYxW8QOp3W1rHTn0NUJHPOtBdbDnof66VFV1a1R5Wb1110W4GzELmA1uSb7e2tqYMNw6M2aF86ZgvfSIFOci7ZVubgDQE3NyKB4DhmYrckXfKbcuf4induEZcHhFjP1jPmtbmzBmNvuspv5KKmyZVPjyedfrqlanyFuHcEzRu7FiABqzFidTYa+lUMdw2wBtvz/rnR/D48ph5Qw8GVshGv1auIzI56sdFHmxqtxOGzhL3AAO9xtc15OR1VdshytNcm9sVpUsagjfWr/EcJlhEh3kdgv7q7n50FdyCK3M9Hm0uTDaTVNJOLUIgJPOtTyGsuOwT8BEzi16i70fKhv0mwtW4sTWuBpphPvKyoe8rKZoboWrCpFi2INrcxveq8WpolEmlU0+I66cdnSRRv8akN9qO2p6lTYfK3pVyPCxJYqGe2/ekAeyJcn3NV0S1XoJF0uLjmAbGs/iKTF/i6l70mRqhkkazBGtoLZQ/3b7A22vodq7xvD4pUDrkw8i2WRXYjvZCT8NwREbcibE3o/H2X7+DvIHEmU2y2s6jexXn6eVxfatcScuhmVVlVU7rFYdhmIA2kDDxEDQ3NyMo6VpZ6p+7/gqj1OSu68/98CV2iijYBli7iQDxRi/dvl0LxHkOq30NBoF8Q622pixuGLKohdpIgb921jlvoLNsdLi//FCsPgr5mW4CHUHcAnT+vKnqujc5VphTh6hYnYXDq6sPIBlv/pY/KnnBsiyyys3gjjCIeQEwOYjqczr7CkbAqVRxbMVRri+py3IP8p+a01xSoI47MoRnVmzbGy51J97KR92p6neyKq7JsSJPo8gY2R5SyDkY4QY11+zdHa3oao4DEsyLqVVYmLMd8h2v5kHMfYU4YnDd99DwhWwXM0oA3jjUgi/MuxUfzGqXGuFGAoiqHzTKCNjK9s+W3JEAzNy0UUuoZ1S348FHtbw8s2GgTlECfuhtbnpoCxpaxXD7IZiCFZgkQ62G/stvdvKjj55J7s7EOWXN+1MbeIL90DS+2vzIdrYjJNHAoCpDGubLcgMw5cyeQG5NJXt6FvvdIT4FNqzEoLVc4gBGxXYjQjfKRyJ5t1879KFYqeiTJPkUJm1NMfZjgYfLNIRkDWWPnIy8vJBzNDeCcHOILMWCpGQX3zFTsE6sSLUe4zjwq5AMnhy2XXIo2QdTzY9TTn4KMla1KDXex9MP/I3+9ZSj3zdaytdB2wLHw4g1cSE06js15Vv/AKb8qQ8jfkTWW68oSWhNEODYKORiksndE/C7A5AejdB50xv2aPSrOC7J5vM/ZvYkfdJ0v5GsctgTp9aB7dnsZg/rY7kADM0fiFt72HxJzB5eVcp2jiklLTq8EjqB9KgsAW2IlQ6MDodaa8Lw6bDoyLJIsZGq6K8fPMmbw/LQ8xVKbgzNC0qCHGkakx2jlK8wyL4Sw/HpTYfZVppe3/QUOK8LMcJlIVi7nLNERka1vDLH+wTuDblQDE4Up4lIJZbZuRDAAgqdTr/vTpxMwyQlIY3w8jkK0EgKKy8mBP7S9RSdiJhHeNrmzIc+5QbEFRva/K21V66DO/sS8NAuHOmW4a5uNB06EEmr2GdHwkkbkXGUxsOfjVD6eE3+XSh4QpKpBU3VSACGDIxN9vW1vKpOESxsHSS6ZIy6vlNrKRoRfY2A05kUddgaf2PSIePNEWxHdiQZUQciXFwgHTMT+J6Va4dHeBZcURJNJmTLcALe7MAf8tSfE79FA9UeLFzfRomBTuomLZCx0JWwFzqzakWXYimDCY7vrvPEI0hVWEEoNpBot2LC1tja9h52rFBl/YMJiYYo3xQIlYjR8tlKg2AjU7RZtubnXxaUKQsM7uWiBGdyRmxDswOqJ/l6aZmtbWr8CLiV78MZMrEoFbu4om2+N/ie2mYAkDawqSDBTk92GjhRt1iW56lmllsXbzqXJp9hf6Hn3FINb5RGD8MVyWC9WvzPnqar4HgsmILBB8IBJ5AE2ufIb+1eg4zs9EgZYhnY6d4wzlid/E/hX+EE+dDSqQxFV+G4ztzlcbKPuD8axHbJa3D7B7KkKKka2H7Nybu2xlccvIcqFYzAjN4WLjmSuXX9fWmGPh7Pdm1Zt9LZV5KKnHC9Nq6r+DC2+xc+hHpW6ZvoXlWUObGe4bxhB0rDhBV5o7fLf5VEal2yvgk+yuMItTQ4AH/1euga6D2rt/JpTJHjsCQl2m7tV1zZ8oHqGBW3qKV8Q+HjkOdEl/8AtjhiN/4sO4N/UCnAwLIpV2uDupBYH2paxuGwsLMkOCaR/tRrFYHzLHQDzFVYq12v7hySvK/uLfaQCZQYXcRgn6tlcqTuApk8SMbEaG1IvElV2KrkjYm7EswDZrEfF8BBubajxU88Uj4hZmaGEKRYtHGpcJe4z5DrrbYUlY7Ew2cYgFJmygNDrlAvq6Npc6bG+lXRSr8orHt0UZUeF2bcAnKw1FyBZkb151CZS+7BAp0vfY620FztUceNaKJliN1bSQ2O3JSD8I5+ftXLMhgViR3mdhoB8AAOvnc07RVwYQVXEagTIEJLopf9rYab33GtHo+Jym5xEbTDKO7XVoo2zC5tstwOVJ+EwjMCUKs3Jb2fQ7qDv6Vd72eMjNmW4UDMSATztrblSr68Crx/DPRuDTPMVVHawvlRFC25nKArP/ESPWm7AYCQMMyvrzMPhB6kszMx86WOA4aUwq8kkygWNmhLR2tz1DEegpkGMzR/URmRbENLF9W1/shGBeoFPLyLnWuzONy90jBjJlHxP3dr30yqzG49hQXhHD++bvX8CL/hI17HzGldR4NpZLyK6xKdEkvmY+4286LZ+VZyZFPtRO1yrf2Oe5F64KCpCa0FpCsOjjuhWVN3dZR5naCHEHcR5oxdlsQv2hzHrQSPtopbLIhUfbA2bmHX9kimJBoPQflQjjnZhZyXQhJeZIujjo45+u9J46e0Puqa0i6s4IBUgg7EV1npEDTYaXxBkbbLclWUfYJ0I8qYcB2oikIVgUbztl9+l67l9hasY4ZTzcqPKsnstu7cX53X/kfrXEUYPP8A2PvViPCjdjYD+tKfGxyba0AeL4dDFmxMrsCbCCMmMM3RQhzOfevIu1fZVoAZRBKI2bRpDogOgGmpPma90fg6FmkB8diB1Atoqn9n26m9J+P4KJJW+nFb2AgOYiPPro3Mte3sDVWOnL2c24aaPLMXg7x9zF8UaGVltZn0BZj6LqF5AE7mheOgCpDYWLIS3mQzD9BXrnDewBjkaVyCRfKwUAkW8TZL6qdQATtrQHj/AGXh0dLZi1iuYtv5H4dKdOdp+Ho1PqFPkR4+DOTGUIKsLq33huDbYinzsJ2Xzf40oQN/lOmYE7hgXAHupqz2VEUADFCwzgADk4GnoDc38jRLtWCGiV2GYjO6KCAL6qFA2AtbztS36jn+hjJlpztkkLBGESTZHickSDvWjf7hQk5fkR6VKW+kTKkix3sxLRyORZdbBcxH4ChXDMJiS91gdFC3vmAvzBs25NGsEuLU+GEgjUsxiUedyASaHX3ZJybC0jaW6bDoK5tXWGbE3zO0QB3ULn/GwoouKYfCF9Sq3/Kpbmd+R8pPyDY4SdgT7GrOGwDMwWxF978hU7TyNpmPsbflUjTd1HlHxvudzlroxpv+htKUy7/dsP2vxrVAu68vxrKbyj+UZ9Wf5QnHsPQVIK5j2HoPyFSKlSN9mUivxDh0c6ZJFzD1IIPVSNjSbxbsY6axHvVGyk2kF+jbMKeyK5z11OX5BWPl5PN8B2hmgJQHN9xwQyn0OvypnwHbSN1Cv4GtqDqL/pRXH4JJRaRFceY19juKWsX2LuD3LW+7KSR7MPEKCrXhiuNz4CsvaxIive6KfhkUhlP6j3osVw2JitYSKeYNwPO+4PnXnuN7N4qMWyMVF/8ADIkUbA6aNyHLlVTD494XBXRudrxk63+A2FuW1Pi5YPq1PVIc+GZ8HeOZmeBjliYglk6B22C7C9VuOdmUxf1gcKVuuWwDKfvnnb9aoR9vTYCaM9NdAw/KueI9pYJFDKXidDpltZ1GgV/tAcidqrm3S1QE4flg/s/CnfLG7AlZMxW45afhYG1MvG8PG2PQyWylba6AEAtv0PnXneExLLKJjowfNYc7ttbzvTVjR30+WQlb5VDa6Fb2OmmoNTy0n+4Ve5aHjDIEDMSCWItqLKoAasRc2txb50O7MYOLPJHfvO5ZVzNY3Yrc25AC9vajbQFSdNPSjlbp7KZn2oqMo0AubX1NcEWqzIP6tUEhG/repn29GWkQSzW05nn0FQRAtdmuCdgeSjausDh/pEuS5FhdvTkPKj00Ece+4q2sVKFK/dmIl1734AeWsor9Jj6D5Vuk/R/zI3pFdXsFv9lffSs+lUJw+KZQqynwELkf7BsND5VJNEwNKzR3ufAJsvNi6hbFVUtUTKaipUhvMJpNepI3saHwk1YLVqZ67MOtdhRWFCeNcKXE5FkHgD5ibbkaAX5a71tJiTbaup8Tc6bDQefn61XjiUtmavkuzc/C0KZGRcpFhoLW8jS83YyHmDbkAToddSTrTJhpm2Fzfla//qgXG+MvAQpCqWJHeasijlcdacp34F2p1toSu0UH0bEJlObIVble3K9GXx/eDOCBZDcEXF7XqI8Jw8xZ2n7x2uNQAA3K/lQnhfDz3pRjorZW10IF76+1qYo60TunI5f2fI65wNMyB9fiN7fMamnA43MAGNmAOnXlSlhcYIDAW1LRld9VJOlrcrWFVH7UKzAs2itqbbDXQ+dwB7ipsrqd6PQwtKVLY6DDk2tzqhxiQKtgbW1Pn0FBV7VkvaM3UXv5AC5A67r/ADVO/EYyxL3LKL2A0F9/emYNLtoxmafSYV4KwhhzG3ePqeuu3tULTFiWJuT1ocuaUFnuqk6m9vCOQ6DrWk40rC0fie5UKBoLa3PRbVjJkbrTfRiaXFII3rKo9zL/ANxf5WrKxtB2vkZI8ArxAEXBRdP4RQ+SdIFyTElSwCPba/Inlbzq5hseAqj7i/8AiKhxdpFIYXB5Gr3K+xirW+jf92nyt1uK4bAAbke2tUOFgwN3bEmJvhYn4PL0osHJFwQR10ItSXih9pHK9oqqgHK/z0+VbyA7fKrca3F+vpUMosfKlViaO2V+58q13eU3tf10FSS4i3laqbT5mGu/WuU6XRltIsSYxiLaAdF2/wCaqcRUZLuoyH4vIdSu9qILhcyjrr71BJhyK1kTXZpPfkSpez8KNnwbhnA0Rja19zGD8Vh5mhIDQYWTOhVpJkjAI5ZS7EdRqvzpmx/Zos14MoJNzG18jHytqh8xVDiBdQI8Qsi5Te0i95Hf7si6itTaaEPrbaF/GTkSyG7BgqgG97W1uoPmKHSySMzMBq7KzEA+IOpGYa6fLc0UxmFDXddTuCpuNDvrrQuN3Q+C4a/8JG5AO1z0NNxNfc6K+Bl7KqIwC5LCN83eg2OSMf4fi01JAt5GmDFcQbvAsaKxcnxFjoL30tvbbX0pDwU00kgWNCoHLLop5sb6X86ZsDw6QShlu0g2klOVI/P7x9K66+0h29hXtTOkUL2Z0dlCiIlWBXTM3Vd7Us8Ix/c4lGLZUYhXJvbKRYac9QKsdqcKUCqXEk0jDMSMzMLg3H2VFq5xPDBJHluA2lietxUl0pqU0B7b2Pn8S/zGspE+izfbP+r/AGrKf9N/Afrr4HiC+Vf3V/IVegWquB+Ff3V/IVZWbW1MlNPsL8mYiG4sdb1Nw6SNU7thZddeVRyTADWuUxQt+nX1ozXGtmk9BVILqM1geYBuPLXnVLEw66H9Kry45kAY3kQkZl/aQdRb8qnuHUd22YdeY8jTMurnco3tNmxhxMmTQOPhPUdDVbh/DznysRcE6c77c67nkyWLeHX4uh5UXwsyPYm2frprS8EK60b4zWt/+nL4Yom2tuVUYIrm7fKs4nxFlazA26D9DbWu3xAWIZVYl2sAbX1H/FOqJuv0C5W/ayB5QCdLW52vS9xgrISGnaJPI2U+1tqPYrCSZbhSTbU22pXn4MJ7rJcAHS2hB9/1qaocPZPkp/l0L3EeGYWHxLiw5J1C+foNKo8QaP6OrLILsWUEcylgT62NHMT/AGbPY93KjtbRNQT77DTnS7xrgb4dUilsGVpWNjcePIB/41qTHFea6OOCcSbIysxYoC6jWxy2Jv18JJ9qsYjtE7jLbO5IynmSeWlr1QiiZfh03130IIP4E0a7BcNPfPLImcKLJcG176lT1oV7ezk1bLmG4FLGBJLZpDvsSubkPIaVNwri+HWRu9iYup0Be12B+Q2/KnhURkv3DWtqzOVHtzNec8f4lDMz2iEcqsAWzM3eKNL66ZtBfrSJhcuVaZrInC2mMP8A1fD/ANvEf/tW6Rs/p+Nbqvmvgm+vZ//Z"/>
          <p:cNvSpPr>
            <a:spLocks noChangeAspect="1" noChangeArrowheads="1"/>
          </p:cNvSpPr>
          <p:nvPr/>
        </p:nvSpPr>
        <p:spPr bwMode="auto">
          <a:xfrm>
            <a:off x="1476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Пользователь\Desktop\img30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3016"/>
            <a:ext cx="3494684" cy="262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2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Текст 1"/>
          <p:cNvSpPr>
            <a:spLocks noGrp="1"/>
          </p:cNvSpPr>
          <p:nvPr>
            <p:ph sz="half" idx="1"/>
          </p:nvPr>
        </p:nvSpPr>
        <p:spPr>
          <a:xfrm>
            <a:off x="300038" y="549275"/>
            <a:ext cx="8664575" cy="2374900"/>
          </a:xfr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buFont typeface="Symbol" pitchFamily="18" charset="2"/>
              <a:buNone/>
            </a:pPr>
            <a:r>
              <a:rPr lang="en-US" sz="9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My congratulations</a:t>
            </a:r>
            <a:r>
              <a:rPr lang="en-US" sz="9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90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011" name="AutoShape 2" descr="data:image/jpeg;base64,/9j/4AAQSkZJRgABAQAAAQABAAD/2wCEAAkGBhQSERUUExQWFRUWFRUaFxQWFRQYFxUUFxcWFR0aGBgXGyYeGBokHBYXHy8gIycpLCwsFR4xNzAqNSYrLCkBCQoKDgwOGg8PGikkHyUsLCwpLC8pKSksLCksLCksKiwpKSksLCosLCwpLCwsKSwpKSwsLCwsKSksKSksLCwsKf/AABEIANAAkQMBIgACEQEDEQH/xAAbAAACAgMBAAAAAAAAAAAAAAAFBgMEAAECB//EAEEQAAIBAgQDBgIHBQcEAwAAAAECAwARBBIhMQVBUQYTImFxgTKRFCNSYqGxwUJygpLwBxUzQ6LR4RZTsvEkY5P/xAAaAQADAQEBAQAAAAAAAAAAAAABAwQCAAUG/8QALxEAAwACAgEDAgQEBwAAAAAAAAECAxESITEEIlETQRQycYEFUmGxM2KRoeHw8f/aAAwDAQACEQMRAD8A8jrK2Erox0Ng2cVlZasohNgVu1cg1u9cAypo8URU/D+CTzkiKNnITPlA1KZgl1B+LU8uh6V1HwZzHI50KLCwS2rJM2UMOgBK/wA1dxbOc7K0uJvUJaiEHAJWEhsB3ciRMCR/iu2QL+DG+3hNQS8LlXvLobRMFkYaqrEkAEjrau46OU6+xVvW81arK7QejoPWy1cVlDQNGVlZWUQmVqugtTRYUmg2kB0kX6yrX0SsrO0Z5oHLh710cNW4nqYNSW2SunspyYWqzwkUcweEMrZV3yuw31yKXI052U0xYHhkcRUgd4ksTrJp8QkiSdbcgwtIoPVOtOjbHYnVMWMf2SmhwoxLZSpMVgpzeGVGYMSNBqMtupopxLgAjwiNAGYSyQvY6rlWDOSRb4QzuDfkKdMPhQvDWw0rhliLRs63sYpFEkb68lLqf4TVLh2EIwWBEl/q58RG6i1yMsy5DfkdR7irViPSnCv9ibhPCO5xk8SjKDgHyjTwlpZGAUjkCdPQVBwzhhxEMbCPL38KByRrf6wqR0USop/jFMHCeFscWGuSEjlTN90Okqf6XNccP4OVhw0ayWMU5vpuuaS6m2w8Si/UCqVCLlildAzh2HjkGJkjRVQTxSp8IzSxPJCyt6tlfX7fnUOA4STDMyrmWZQWBB0dUkjOh6h1JA+z50U4Hw91gkhdfEruDoAWs3iFx0sCDuQRXfB53WOQ6syMc3VpIgviHQk2B860saehk4JaR5n2s4XHGzNEAATEwtoDHLFcWXYAMjfOlyvR/wC0DBAQllFlyxlRbVVeTMF9FJYehrzioM08a0eV6jH9O9GVlZWUknOkjJqcYM1Z4ZEKK9yNKmyZeL0TXl1WkC8HgCaLRYACrmDww2rvGplqV5HbI82R7K/dVlazVlNDzYsJIRUn0iue7ox2ZjhPemePOiqhO4sC4RteXhct6oKrmeT0XzCutDV2VwMa4ePEopZs6lr75QJA6j5MOVwy0c4Ngv8A4bxoRmilBjkG7Rxv30Z8/C5HvS/2Oikw7mKS4HeOlr6NeQZGt+8HHo1NPZrAd0xiJKlcwjzXs8Jsy682Ukp6elenihJJ6PbwYJUroucP4emIM0LHSaIWI5oynIQPIED2FXZeFAw90+VXTu2DAXAkjZSD5g2seYub1FCY1VLgXFwvIrG1gUFtxzHSqE/FLCQl7m9g3PcDxj7XI+l6o+m6ZavT1koP4JlhDWsSw57eGwt65fyFU58UkLmXKCpY6jlnIJ/ED5UE4jxFmgUqLixzb3VwPx50Pi41niaEA6XYeZLF7fjtTfpLeyqfRbe3+41Njgc1h4rggja/U/ygVW4cqx94D8ciyOQf2cxLsfbQewoDh8YSMxNswfLrcAp4jfpUWM4tqZLmzoF5eGwzMPfSi4QyvTT4R32ljvBGhIbPII21scrI/t8TKR6CvLcfgioDWsAsIPK7tGGJ89Qb16hisUPCr2JsrlQbjMWDgG3TT5UidrFIMSEDNZ3a3RnYIP5R+NReqjrkeP8AxHFr3sXkFd91ViDD1ZOHFr15NZEjwKypdEWCaxq62MsRUEEFTLgCTU9uW+wRgeWtoLcNnOhpwPDEx8X1dknQeJeTjypa4PhNNaYuGAxusi6FWHyvXmZM/GtIGT0nB+4A/wBwS/ZP4Vqmr++PKtUfxVHfhsXyzyONb019iowVxERUESRgEkbC+Ui/L4gfa9K+Fpl7MzfWFTs6na/xAH9Ca9/0/wDiIb6a9Z5T+RjEDF44nPj7hQzAeIhDnVk6urhXy8w7DlTPPxBWSMsRdRdraqx01S+t/wAeoobw/E3Clo1lKKrCPRHLajNC5Yb9CetVpcbeVlt4GJsGsCD9luQPnXtRPZ9Xixp2/wChdxGNBUBlDINHIOqg7EHyPyodiLL3gDAsGBIPxMrC1yD+1e2o0O9UvpHcS3tdTuNmHIjXmDUOKxAkS2VSNkfbKd7Bt0P3T4advR6Snj2ixFxBo2K2FmA8J2zW6nY8veh2FnUTIdV8QuDyN9qr4mQ2ANwwHPQkA/mKHYniJuxbUm2vPTzpOXOo7Zq8qkKcQxzg2DeEA5bbZW1Prc3+Vc/TLwkEaFrHyt4gR82+dA/pt1AJ0Gg9Cb1JNjQQR91R6Wtr+H41K/VLXRK86Ye4CFkl8TZersdApFjfqbbDrQfjOELyF2Nxsh5so0J/dG3mb9KIcIwLMMxVsgB02J878hrqelY04vfukJ2zHvDttYFrW9qk9XnSjTZ8/wDxj1K4cE/IG+iisWHSiLxa361pYa8R2fIvI15IsHhRV5cD0qbD4KryIAKlyW99F3pfWuCPBraiUM1Cya0mIIqWsbp7H5vWqy9WVS741lM+kyf8QhIgOlXMNjCCRe17WPRgbqfnp71VjNqsyxK6XQeJR4lHMD9sD8xytXvw3vaGT+faG7g3aCRs31avYG8emZWBuVI3I3IYb7E3GtWTHK+oBQg6rqd/M6jbY0q4fEAuCW7sgWzAfEBtc2Nj587USkdwQ3ed6db+nLWwr2cOfc7Pp/R+s67C2L40jAFsxFuWqseovrG34VQk4iqgmKSS5uCuXL4ehINj8qinxxOoRSDqxsbH94XsG8xag+NnUm6qF9C1j8zS8+Z+EV5fU8V0E242RHl8J/eW7DmCp5bWtQzGYxW8QOp3W1rHTn0NUJHPOtBdbDnof66VFV1a1R5Wb1110W4GzELmA1uSb7e2tqYMNw6M2aF86ZgvfSIFOci7ZVubgDQE3NyKB4DhmYrckXfKbcuf4induEZcHhFjP1jPmtbmzBmNvuspv5KKmyZVPjyedfrqlanyFuHcEzRu7FiABqzFidTYa+lUMdw2wBtvz/rnR/D48ph5Qw8GVshGv1auIzI56sdFHmxqtxOGzhL3AAO9xtc15OR1VdshytNcm9sVpUsagjfWr/EcJlhEh3kdgv7q7n50FdyCK3M9Hm0uTDaTVNJOLUIgJPOtTyGsuOwT8BEzi16i70fKhv0mwtW4sTWuBpphPvKyoe8rKZoboWrCpFi2INrcxveq8WpolEmlU0+I66cdnSRRv8akN9qO2p6lTYfK3pVyPCxJYqGe2/ekAeyJcn3NV0S1XoJF0uLjmAbGs/iKTF/i6l70mRqhkkazBGtoLZQ/3b7A22vodq7xvD4pUDrkw8i2WRXYjvZCT8NwREbcibE3o/H2X7+DvIHEmU2y2s6jexXn6eVxfatcScuhmVVlVU7rFYdhmIA2kDDxEDQ3NyMo6VpZ6p+7/gqj1OSu68/98CV2iijYBli7iQDxRi/dvl0LxHkOq30NBoF8Q622pixuGLKohdpIgb921jlvoLNsdLi//FCsPgr5mW4CHUHcAnT+vKnqujc5VphTh6hYnYXDq6sPIBlv/pY/KnnBsiyyys3gjjCIeQEwOYjqczr7CkbAqVRxbMVRri+py3IP8p+a01xSoI47MoRnVmzbGy51J97KR92p6neyKq7JsSJPo8gY2R5SyDkY4QY11+zdHa3oao4DEsyLqVVYmLMd8h2v5kHMfYU4YnDd99DwhWwXM0oA3jjUgi/MuxUfzGqXGuFGAoiqHzTKCNjK9s+W3JEAzNy0UUuoZ1S348FHtbw8s2GgTlECfuhtbnpoCxpaxXD7IZiCFZgkQ62G/stvdvKjj55J7s7EOWXN+1MbeIL90DS+2vzIdrYjJNHAoCpDGubLcgMw5cyeQG5NJXt6FvvdIT4FNqzEoLVc4gBGxXYjQjfKRyJ5t1879KFYqeiTJPkUJm1NMfZjgYfLNIRkDWWPnIy8vJBzNDeCcHOILMWCpGQX3zFTsE6sSLUe4zjwq5AMnhy2XXIo2QdTzY9TTn4KMla1KDXex9MP/I3+9ZSj3zdaytdB2wLHw4g1cSE06js15Vv/AKb8qQ8jfkTWW68oSWhNEODYKORiksndE/C7A5AejdB50xv2aPSrOC7J5vM/ZvYkfdJ0v5GsctgTp9aB7dnsZg/rY7kADM0fiFt72HxJzB5eVcp2jiklLTq8EjqB9KgsAW2IlQ6MDodaa8Lw6bDoyLJIsZGq6K8fPMmbw/LQ8xVKbgzNC0qCHGkakx2jlK8wyL4Sw/HpTYfZVppe3/QUOK8LMcJlIVi7nLNERka1vDLH+wTuDblQDE4Up4lIJZbZuRDAAgqdTr/vTpxMwyQlIY3w8jkK0EgKKy8mBP7S9RSdiJhHeNrmzIc+5QbEFRva/K21V66DO/sS8NAuHOmW4a5uNB06EEmr2GdHwkkbkXGUxsOfjVD6eE3+XSh4QpKpBU3VSACGDIxN9vW1vKpOESxsHSS6ZIy6vlNrKRoRfY2A05kUddgaf2PSIePNEWxHdiQZUQciXFwgHTMT+J6Va4dHeBZcURJNJmTLcALe7MAf8tSfE79FA9UeLFzfRomBTuomLZCx0JWwFzqzakWXYimDCY7vrvPEI0hVWEEoNpBot2LC1tja9h52rFBl/YMJiYYo3xQIlYjR8tlKg2AjU7RZtubnXxaUKQsM7uWiBGdyRmxDswOqJ/l6aZmtbWr8CLiV78MZMrEoFbu4om2+N/ie2mYAkDawqSDBTk92GjhRt1iW56lmllsXbzqXJp9hf6Hn3FINb5RGD8MVyWC9WvzPnqar4HgsmILBB8IBJ5AE2ufIb+1eg4zs9EgZYhnY6d4wzlid/E/hX+EE+dDSqQxFV+G4ztzlcbKPuD8axHbJa3D7B7KkKKka2H7Nybu2xlccvIcqFYzAjN4WLjmSuXX9fWmGPh7Pdm1Zt9LZV5KKnHC9Nq6r+DC2+xc+hHpW6ZvoXlWUObGe4bxhB0rDhBV5o7fLf5VEal2yvgk+yuMItTQ4AH/1euga6D2rt/JpTJHjsCQl2m7tV1zZ8oHqGBW3qKV8Q+HjkOdEl/8AtjhiN/4sO4N/UCnAwLIpV2uDupBYH2paxuGwsLMkOCaR/tRrFYHzLHQDzFVYq12v7hySvK/uLfaQCZQYXcRgn6tlcqTuApk8SMbEaG1IvElV2KrkjYm7EswDZrEfF8BBubajxU88Uj4hZmaGEKRYtHGpcJe4z5DrrbYUlY7Ew2cYgFJmygNDrlAvq6Npc6bG+lXRSr8orHt0UZUeF2bcAnKw1FyBZkb151CZS+7BAp0vfY620FztUceNaKJliN1bSQ2O3JSD8I5+ftXLMhgViR3mdhoB8AAOvnc07RVwYQVXEagTIEJLopf9rYab33GtHo+Jym5xEbTDKO7XVoo2zC5tstwOVJ+EwjMCUKs3Jb2fQ7qDv6Vd72eMjNmW4UDMSATztrblSr68Crx/DPRuDTPMVVHawvlRFC25nKArP/ESPWm7AYCQMMyvrzMPhB6kszMx86WOA4aUwq8kkygWNmhLR2tz1DEegpkGMzR/URmRbENLF9W1/shGBeoFPLyLnWuzONy90jBjJlHxP3dr30yqzG49hQXhHD++bvX8CL/hI17HzGldR4NpZLyK6xKdEkvmY+4286LZ+VZyZFPtRO1yrf2Oe5F64KCpCa0FpCsOjjuhWVN3dZR5naCHEHcR5oxdlsQv2hzHrQSPtopbLIhUfbA2bmHX9kimJBoPQflQjjnZhZyXQhJeZIujjo45+u9J46e0Puqa0i6s4IBUgg7EV1npEDTYaXxBkbbLclWUfYJ0I8qYcB2oikIVgUbztl9+l67l9hasY4ZTzcqPKsnstu7cX53X/kfrXEUYPP8A2PvViPCjdjYD+tKfGxyba0AeL4dDFmxMrsCbCCMmMM3RQhzOfevIu1fZVoAZRBKI2bRpDogOgGmpPma90fg6FmkB8diB1Atoqn9n26m9J+P4KJJW+nFb2AgOYiPPro3Mte3sDVWOnL2c24aaPLMXg7x9zF8UaGVltZn0BZj6LqF5AE7mheOgCpDYWLIS3mQzD9BXrnDewBjkaVyCRfKwUAkW8TZL6qdQATtrQHj/AGXh0dLZi1iuYtv5H4dKdOdp+Ho1PqFPkR4+DOTGUIKsLq33huDbYinzsJ2Xzf40oQN/lOmYE7hgXAHupqz2VEUADFCwzgADk4GnoDc38jRLtWCGiV2GYjO6KCAL6qFA2AtbztS36jn+hjJlpztkkLBGESTZHickSDvWjf7hQk5fkR6VKW+kTKkix3sxLRyORZdbBcxH4ChXDMJiS91gdFC3vmAvzBs25NGsEuLU+GEgjUsxiUedyASaHX3ZJybC0jaW6bDoK5tXWGbE3zO0QB3ULn/GwoouKYfCF9Sq3/Kpbmd+R8pPyDY4SdgT7GrOGwDMwWxF978hU7TyNpmPsbflUjTd1HlHxvudzlroxpv+htKUy7/dsP2vxrVAu68vxrKbyj+UZ9Wf5QnHsPQVIK5j2HoPyFSKlSN9mUivxDh0c6ZJFzD1IIPVSNjSbxbsY6axHvVGyk2kF+jbMKeyK5z11OX5BWPl5PN8B2hmgJQHN9xwQyn0OvypnwHbSN1Cv4GtqDqL/pRXH4JJRaRFceY19juKWsX2LuD3LW+7KSR7MPEKCrXhiuNz4CsvaxIive6KfhkUhlP6j3osVw2JitYSKeYNwPO+4PnXnuN7N4qMWyMVF/8ADIkUbA6aNyHLlVTD494XBXRudrxk63+A2FuW1Pi5YPq1PVIc+GZ8HeOZmeBjliYglk6B22C7C9VuOdmUxf1gcKVuuWwDKfvnnb9aoR9vTYCaM9NdAw/KueI9pYJFDKXidDpltZ1GgV/tAcidqrm3S1QE4flg/s/CnfLG7AlZMxW45afhYG1MvG8PG2PQyWylba6AEAtv0PnXneExLLKJjowfNYc7ttbzvTVjR30+WQlb5VDa6Fb2OmmoNTy0n+4Ve5aHjDIEDMSCWItqLKoAasRc2txb50O7MYOLPJHfvO5ZVzNY3Yrc25AC9vajbQFSdNPSjlbp7KZn2oqMo0AubX1NcEWqzIP6tUEhG/repn29GWkQSzW05nn0FQRAtdmuCdgeSjausDh/pEuS5FhdvTkPKj00Ece+4q2sVKFK/dmIl1734AeWsor9Jj6D5Vuk/R/zI3pFdXsFv9lffSs+lUJw+KZQqynwELkf7BsND5VJNEwNKzR3ufAJsvNi6hbFVUtUTKaipUhvMJpNepI3saHwk1YLVqZ67MOtdhRWFCeNcKXE5FkHgD5ibbkaAX5a71tJiTbaup8Tc6bDQefn61XjiUtmavkuzc/C0KZGRcpFhoLW8jS83YyHmDbkAToddSTrTJhpm2Fzfla//qgXG+MvAQpCqWJHeasijlcdacp34F2p1toSu0UH0bEJlObIVble3K9GXx/eDOCBZDcEXF7XqI8Jw8xZ2n7x2uNQAA3K/lQnhfDz3pRjorZW10IF76+1qYo60TunI5f2fI65wNMyB9fiN7fMamnA43MAGNmAOnXlSlhcYIDAW1LRld9VJOlrcrWFVH7UKzAs2itqbbDXQ+dwB7ipsrqd6PQwtKVLY6DDk2tzqhxiQKtgbW1Pn0FBV7VkvaM3UXv5AC5A67r/ADVO/EYyxL3LKL2A0F9/emYNLtoxmafSYV4KwhhzG3ePqeuu3tULTFiWJuT1ocuaUFnuqk6m9vCOQ6DrWk40rC0fie5UKBoLa3PRbVjJkbrTfRiaXFII3rKo9zL/ANxf5WrKxtB2vkZI8ArxAEXBRdP4RQ+SdIFyTElSwCPba/Inlbzq5hseAqj7i/8AiKhxdpFIYXB5Gr3K+xirW+jf92nyt1uK4bAAbke2tUOFgwN3bEmJvhYn4PL0osHJFwQR10ItSXih9pHK9oqqgHK/z0+VbyA7fKrca3F+vpUMosfKlViaO2V+58q13eU3tf10FSS4i3laqbT5mGu/WuU6XRltIsSYxiLaAdF2/wCaqcRUZLuoyH4vIdSu9qILhcyjrr71BJhyK1kTXZpPfkSpez8KNnwbhnA0Rja19zGD8Vh5mhIDQYWTOhVpJkjAI5ZS7EdRqvzpmx/Zos14MoJNzG18jHytqh8xVDiBdQI8Qsi5Te0i95Hf7si6itTaaEPrbaF/GTkSyG7BgqgG97W1uoPmKHSySMzMBq7KzEA+IOpGYa6fLc0UxmFDXddTuCpuNDvrrQuN3Q+C4a/8JG5AO1z0NNxNfc6K+Bl7KqIwC5LCN83eg2OSMf4fi01JAt5GmDFcQbvAsaKxcnxFjoL30tvbbX0pDwU00kgWNCoHLLop5sb6X86ZsDw6QShlu0g2klOVI/P7x9K66+0h29hXtTOkUL2Z0dlCiIlWBXTM3Vd7Us8Ix/c4lGLZUYhXJvbKRYac9QKsdqcKUCqXEk0jDMSMzMLg3H2VFq5xPDBJHluA2lietxUl0pqU0B7b2Pn8S/zGspE+izfbP+r/AGrKf9N/Afrr4HiC+Vf3V/IVegWquB+Ff3V/IVZWbW1MlNPsL8mYiG4sdb1Nw6SNU7thZddeVRyTADWuUxQt+nX1ozXGtmk9BVILqM1geYBuPLXnVLEw66H9Kry45kAY3kQkZl/aQdRb8qnuHUd22YdeY8jTMurnco3tNmxhxMmTQOPhPUdDVbh/DznysRcE6c77c67nkyWLeHX4uh5UXwsyPYm2frprS8EK60b4zWt/+nL4Yom2tuVUYIrm7fKs4nxFlazA26D9DbWu3xAWIZVYl2sAbX1H/FOqJuv0C5W/ayB5QCdLW52vS9xgrISGnaJPI2U+1tqPYrCSZbhSTbU22pXn4MJ7rJcAHS2hB9/1qaocPZPkp/l0L3EeGYWHxLiw5J1C+foNKo8QaP6OrLILsWUEcylgT62NHMT/AGbPY93KjtbRNQT77DTnS7xrgb4dUilsGVpWNjcePIB/41qTHFea6OOCcSbIysxYoC6jWxy2Jv18JJ9qsYjtE7jLbO5IynmSeWlr1QiiZfh03130IIP4E0a7BcNPfPLImcKLJcG176lT1oV7ezk1bLmG4FLGBJLZpDvsSubkPIaVNwri+HWRu9iYup0Be12B+Q2/KnhURkv3DWtqzOVHtzNec8f4lDMz2iEcqsAWzM3eKNL66ZtBfrSJhcuVaZrInC2mMP8A1fD/ANvEf/tW6Rs/p+Nbqvmvgm+vZ//Z"/>
          <p:cNvSpPr>
            <a:spLocks noChangeAspect="1" noChangeArrowheads="1"/>
          </p:cNvSpPr>
          <p:nvPr/>
        </p:nvSpPr>
        <p:spPr bwMode="auto">
          <a:xfrm>
            <a:off x="1476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pic>
        <p:nvPicPr>
          <p:cNvPr id="43012" name="Picture 2" descr="C:\Users\Пользователь\Desktop\img30.gif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68960"/>
            <a:ext cx="3529112" cy="326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5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 Houses of Parliament.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048672" cy="4320480"/>
          </a:xfrm>
          <a:prstGeom prst="rect">
            <a:avLst/>
          </a:prstGeom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7740134" y="4834856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1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19431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</a:rPr>
              <a:t>Thank you, everybody!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44035" name="Picture 2" descr="smail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01008"/>
            <a:ext cx="246538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C:\Users\Пользователь\Desktop\images (21)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36912"/>
            <a:ext cx="41687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Текст 1"/>
          <p:cNvSpPr>
            <a:spLocks noGrp="1"/>
          </p:cNvSpPr>
          <p:nvPr>
            <p:ph sz="half" idx="1"/>
          </p:nvPr>
        </p:nvSpPr>
        <p:spPr>
          <a:xfrm>
            <a:off x="300038" y="549274"/>
            <a:ext cx="8664575" cy="4823941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Symbol" pitchFamily="18" charset="2"/>
              <a:buNone/>
            </a:pP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Links:</a:t>
            </a:r>
          </a:p>
          <a:p>
            <a:r>
              <a:rPr lang="ru-RU" sz="2800" u="sng" dirty="0">
                <a:hlinkClick r:id="rId2"/>
              </a:rPr>
              <a:t>https://www.google.ru/search?q=фотографии+великобритании&amp;newwindow</a:t>
            </a:r>
            <a:endParaRPr lang="ru-RU" sz="2800" dirty="0"/>
          </a:p>
          <a:p>
            <a:r>
              <a:rPr lang="ru-RU" sz="2800" u="sng" dirty="0">
                <a:hlinkClick r:id="rId3"/>
              </a:rPr>
              <a:t>https://www.google.ru/search?q=смайлики&amp;newwindow</a:t>
            </a:r>
            <a:endParaRPr lang="ru-RU" sz="2800" dirty="0"/>
          </a:p>
          <a:p>
            <a:r>
              <a:rPr lang="ru-RU" sz="2800" u="sng" dirty="0">
                <a:hlinkClick r:id="rId4"/>
              </a:rPr>
              <a:t>https://www.google.ru/search?q=30+st+mary+axe&amp;newwindow</a:t>
            </a:r>
            <a:endParaRPr lang="ru-RU" sz="2800" dirty="0"/>
          </a:p>
          <a:p>
            <a:r>
              <a:rPr lang="ru-RU" sz="2800" dirty="0">
                <a:hlinkClick r:id="rId5"/>
              </a:rPr>
              <a:t>https://</a:t>
            </a:r>
            <a:r>
              <a:rPr lang="ru-RU" sz="2800" dirty="0" smtClean="0">
                <a:hlinkClick r:id="rId5"/>
              </a:rPr>
              <a:t>www.google.ru/search?newwindow</a:t>
            </a:r>
            <a:endParaRPr lang="en-US" sz="2800" dirty="0" smtClean="0"/>
          </a:p>
          <a:p>
            <a:pPr marL="109728" indent="0">
              <a:buNone/>
            </a:pPr>
            <a:endParaRPr lang="ru-RU" sz="2800" dirty="0"/>
          </a:p>
          <a:p>
            <a:pPr marL="0" indent="0" algn="ctr" eaLnBrk="1" hangingPunct="1">
              <a:buFont typeface="Symbol" pitchFamily="18" charset="2"/>
              <a:buNone/>
            </a:pPr>
            <a:endParaRPr lang="ru-RU" sz="48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011" name="AutoShape 2" descr="data:image/jpeg;base64,/9j/4AAQSkZJRgABAQAAAQABAAD/2wCEAAkGBhQSERUUExQWFRUWFRUaFxQWFRQYFxUUFxcWFR0aGBgXGyYeGBokHBYXHy8gIycpLCwsFR4xNzAqNSYrLCkBCQoKDgwOGg8PGikkHyUsLCwpLC8pKSksLCksLCksKiwpKSksLCosLCwpLCwsKSwpKSwsLCwsKSksKSksLCwsKf/AABEIANAAkQMBIgACEQEDEQH/xAAbAAACAgMBAAAAAAAAAAAAAAAFBgMEAAECB//EAEEQAAIBAgQDBgIHBQcEAwAAAAECAwARBBIhMQVBUQYTImFxgTKRFCNSYqGxwUJygpLwBxUzQ6LR4RZTsvEkY5P/xAAaAQADAQEBAQAAAAAAAAAAAAABAwQCAAUG/8QALxEAAwACAgEDAgQEBwAAAAAAAAECAxESITEEIlETQRQycYEFUmGxM2KRoeHw8f/aAAwDAQACEQMRAD8A8jrK2Erox0Ng2cVlZasohNgVu1cg1u9cAypo8URU/D+CTzkiKNnITPlA1KZgl1B+LU8uh6V1HwZzHI50KLCwS2rJM2UMOgBK/wA1dxbOc7K0uJvUJaiEHAJWEhsB3ciRMCR/iu2QL+DG+3hNQS8LlXvLobRMFkYaqrEkAEjrau46OU6+xVvW81arK7QejoPWy1cVlDQNGVlZWUQmVqugtTRYUmg2kB0kX6yrX0SsrO0Z5oHLh710cNW4nqYNSW2SunspyYWqzwkUcweEMrZV3yuw31yKXI052U0xYHhkcRUgd4ksTrJp8QkiSdbcgwtIoPVOtOjbHYnVMWMf2SmhwoxLZSpMVgpzeGVGYMSNBqMtupopxLgAjwiNAGYSyQvY6rlWDOSRb4QzuDfkKdMPhQvDWw0rhliLRs63sYpFEkb68lLqf4TVLh2EIwWBEl/q58RG6i1yMsy5DfkdR7irViPSnCv9ibhPCO5xk8SjKDgHyjTwlpZGAUjkCdPQVBwzhhxEMbCPL38KByRrf6wqR0USop/jFMHCeFscWGuSEjlTN90Okqf6XNccP4OVhw0ayWMU5vpuuaS6m2w8Si/UCqVCLlildAzh2HjkGJkjRVQTxSp8IzSxPJCyt6tlfX7fnUOA4STDMyrmWZQWBB0dUkjOh6h1JA+z50U4Hw91gkhdfEruDoAWs3iFx0sCDuQRXfB53WOQ6syMc3VpIgviHQk2B860saehk4JaR5n2s4XHGzNEAATEwtoDHLFcWXYAMjfOlyvR/wC0DBAQllFlyxlRbVVeTMF9FJYehrzioM08a0eV6jH9O9GVlZWUknOkjJqcYM1Z4ZEKK9yNKmyZeL0TXl1WkC8HgCaLRYACrmDww2rvGplqV5HbI82R7K/dVlazVlNDzYsJIRUn0iue7ox2ZjhPemePOiqhO4sC4RteXhct6oKrmeT0XzCutDV2VwMa4ePEopZs6lr75QJA6j5MOVwy0c4Ngv8A4bxoRmilBjkG7Rxv30Z8/C5HvS/2Oikw7mKS4HeOlr6NeQZGt+8HHo1NPZrAd0xiJKlcwjzXs8Jsy682Ukp6elenihJJ6PbwYJUroucP4emIM0LHSaIWI5oynIQPIED2FXZeFAw90+VXTu2DAXAkjZSD5g2seYub1FCY1VLgXFwvIrG1gUFtxzHSqE/FLCQl7m9g3PcDxj7XI+l6o+m6ZavT1koP4JlhDWsSw57eGwt65fyFU58UkLmXKCpY6jlnIJ/ED5UE4jxFmgUqLixzb3VwPx50Pi41niaEA6XYeZLF7fjtTfpLeyqfRbe3+41Njgc1h4rggja/U/ygVW4cqx94D8ciyOQf2cxLsfbQewoDh8YSMxNswfLrcAp4jfpUWM4tqZLmzoF5eGwzMPfSi4QyvTT4R32ljvBGhIbPII21scrI/t8TKR6CvLcfgioDWsAsIPK7tGGJ89Qb16hisUPCr2JsrlQbjMWDgG3TT5UidrFIMSEDNZ3a3RnYIP5R+NReqjrkeP8AxHFr3sXkFd91ViDD1ZOHFr15NZEjwKypdEWCaxq62MsRUEEFTLgCTU9uW+wRgeWtoLcNnOhpwPDEx8X1dknQeJeTjypa4PhNNaYuGAxusi6FWHyvXmZM/GtIGT0nB+4A/wBwS/ZP4Vqmr++PKtUfxVHfhsXyzyONb019iowVxERUESRgEkbC+Ui/L4gfa9K+Fpl7MzfWFTs6na/xAH9Ca9/0/wDiIb6a9Z5T+RjEDF44nPj7hQzAeIhDnVk6urhXy8w7DlTPPxBWSMsRdRdraqx01S+t/wAeoobw/E3Clo1lKKrCPRHLajNC5Yb9CetVpcbeVlt4GJsGsCD9luQPnXtRPZ9Xixp2/wChdxGNBUBlDINHIOqg7EHyPyodiLL3gDAsGBIPxMrC1yD+1e2o0O9UvpHcS3tdTuNmHIjXmDUOKxAkS2VSNkfbKd7Bt0P3T4advR6Snj2ixFxBo2K2FmA8J2zW6nY8veh2FnUTIdV8QuDyN9qr4mQ2ANwwHPQkA/mKHYniJuxbUm2vPTzpOXOo7Zq8qkKcQxzg2DeEA5bbZW1Prc3+Vc/TLwkEaFrHyt4gR82+dA/pt1AJ0Gg9Cb1JNjQQR91R6Wtr+H41K/VLXRK86Ye4CFkl8TZersdApFjfqbbDrQfjOELyF2Nxsh5so0J/dG3mb9KIcIwLMMxVsgB02J878hrqelY04vfukJ2zHvDttYFrW9qk9XnSjTZ8/wDxj1K4cE/IG+iisWHSiLxa361pYa8R2fIvI15IsHhRV5cD0qbD4KryIAKlyW99F3pfWuCPBraiUM1Cya0mIIqWsbp7H5vWqy9WVS741lM+kyf8QhIgOlXMNjCCRe17WPRgbqfnp71VjNqsyxK6XQeJR4lHMD9sD8xytXvw3vaGT+faG7g3aCRs31avYG8emZWBuVI3I3IYb7E3GtWTHK+oBQg6rqd/M6jbY0q4fEAuCW7sgWzAfEBtc2Nj587USkdwQ3ed6db+nLWwr2cOfc7Pp/R+s67C2L40jAFsxFuWqseovrG34VQk4iqgmKSS5uCuXL4ehINj8qinxxOoRSDqxsbH94XsG8xag+NnUm6qF9C1j8zS8+Z+EV5fU8V0E242RHl8J/eW7DmCp5bWtQzGYxW8QOp3W1rHTn0NUJHPOtBdbDnof66VFV1a1R5Wb1110W4GzELmA1uSb7e2tqYMNw6M2aF86ZgvfSIFOci7ZVubgDQE3NyKB4DhmYrckXfKbcuf4induEZcHhFjP1jPmtbmzBmNvuspv5KKmyZVPjyedfrqlanyFuHcEzRu7FiABqzFidTYa+lUMdw2wBtvz/rnR/D48ph5Qw8GVshGv1auIzI56sdFHmxqtxOGzhL3AAO9xtc15OR1VdshytNcm9sVpUsagjfWr/EcJlhEh3kdgv7q7n50FdyCK3M9Hm0uTDaTVNJOLUIgJPOtTyGsuOwT8BEzi16i70fKhv0mwtW4sTWuBpphPvKyoe8rKZoboWrCpFi2INrcxveq8WpolEmlU0+I66cdnSRRv8akN9qO2p6lTYfK3pVyPCxJYqGe2/ekAeyJcn3NV0S1XoJF0uLjmAbGs/iKTF/i6l70mRqhkkazBGtoLZQ/3b7A22vodq7xvD4pUDrkw8i2WRXYjvZCT8NwREbcibE3o/H2X7+DvIHEmU2y2s6jexXn6eVxfatcScuhmVVlVU7rFYdhmIA2kDDxEDQ3NyMo6VpZ6p+7/gqj1OSu68/98CV2iijYBli7iQDxRi/dvl0LxHkOq30NBoF8Q622pixuGLKohdpIgb921jlvoLNsdLi//FCsPgr5mW4CHUHcAnT+vKnqujc5VphTh6hYnYXDq6sPIBlv/pY/KnnBsiyyys3gjjCIeQEwOYjqczr7CkbAqVRxbMVRri+py3IP8p+a01xSoI47MoRnVmzbGy51J97KR92p6neyKq7JsSJPo8gY2R5SyDkY4QY11+zdHa3oao4DEsyLqVVYmLMd8h2v5kHMfYU4YnDd99DwhWwXM0oA3jjUgi/MuxUfzGqXGuFGAoiqHzTKCNjK9s+W3JEAzNy0UUuoZ1S348FHtbw8s2GgTlECfuhtbnpoCxpaxXD7IZiCFZgkQ62G/stvdvKjj55J7s7EOWXN+1MbeIL90DS+2vzIdrYjJNHAoCpDGubLcgMw5cyeQG5NJXt6FvvdIT4FNqzEoLVc4gBGxXYjQjfKRyJ5t1879KFYqeiTJPkUJm1NMfZjgYfLNIRkDWWPnIy8vJBzNDeCcHOILMWCpGQX3zFTsE6sSLUe4zjwq5AMnhy2XXIo2QdTzY9TTn4KMla1KDXex9MP/I3+9ZSj3zdaytdB2wLHw4g1cSE06js15Vv/AKb8qQ8jfkTWW68oSWhNEODYKORiksndE/C7A5AejdB50xv2aPSrOC7J5vM/ZvYkfdJ0v5GsctgTp9aB7dnsZg/rY7kADM0fiFt72HxJzB5eVcp2jiklLTq8EjqB9KgsAW2IlQ6MDodaa8Lw6bDoyLJIsZGq6K8fPMmbw/LQ8xVKbgzNC0qCHGkakx2jlK8wyL4Sw/HpTYfZVppe3/QUOK8LMcJlIVi7nLNERka1vDLH+wTuDblQDE4Up4lIJZbZuRDAAgqdTr/vTpxMwyQlIY3w8jkK0EgKKy8mBP7S9RSdiJhHeNrmzIc+5QbEFRva/K21V66DO/sS8NAuHOmW4a5uNB06EEmr2GdHwkkbkXGUxsOfjVD6eE3+XSh4QpKpBU3VSACGDIxN9vW1vKpOESxsHSS6ZIy6vlNrKRoRfY2A05kUddgaf2PSIePNEWxHdiQZUQciXFwgHTMT+J6Va4dHeBZcURJNJmTLcALe7MAf8tSfE79FA9UeLFzfRomBTuomLZCx0JWwFzqzakWXYimDCY7vrvPEI0hVWEEoNpBot2LC1tja9h52rFBl/YMJiYYo3xQIlYjR8tlKg2AjU7RZtubnXxaUKQsM7uWiBGdyRmxDswOqJ/l6aZmtbWr8CLiV78MZMrEoFbu4om2+N/ie2mYAkDawqSDBTk92GjhRt1iW56lmllsXbzqXJp9hf6Hn3FINb5RGD8MVyWC9WvzPnqar4HgsmILBB8IBJ5AE2ufIb+1eg4zs9EgZYhnY6d4wzlid/E/hX+EE+dDSqQxFV+G4ztzlcbKPuD8axHbJa3D7B7KkKKka2H7Nybu2xlccvIcqFYzAjN4WLjmSuXX9fWmGPh7Pdm1Zt9LZV5KKnHC9Nq6r+DC2+xc+hHpW6ZvoXlWUObGe4bxhB0rDhBV5o7fLf5VEal2yvgk+yuMItTQ4AH/1euga6D2rt/JpTJHjsCQl2m7tV1zZ8oHqGBW3qKV8Q+HjkOdEl/8AtjhiN/4sO4N/UCnAwLIpV2uDupBYH2paxuGwsLMkOCaR/tRrFYHzLHQDzFVYq12v7hySvK/uLfaQCZQYXcRgn6tlcqTuApk8SMbEaG1IvElV2KrkjYm7EswDZrEfF8BBubajxU88Uj4hZmaGEKRYtHGpcJe4z5DrrbYUlY7Ew2cYgFJmygNDrlAvq6Npc6bG+lXRSr8orHt0UZUeF2bcAnKw1FyBZkb151CZS+7BAp0vfY620FztUceNaKJliN1bSQ2O3JSD8I5+ftXLMhgViR3mdhoB8AAOvnc07RVwYQVXEagTIEJLopf9rYab33GtHo+Jym5xEbTDKO7XVoo2zC5tstwOVJ+EwjMCUKs3Jb2fQ7qDv6Vd72eMjNmW4UDMSATztrblSr68Crx/DPRuDTPMVVHawvlRFC25nKArP/ESPWm7AYCQMMyvrzMPhB6kszMx86WOA4aUwq8kkygWNmhLR2tz1DEegpkGMzR/URmRbENLF9W1/shGBeoFPLyLnWuzONy90jBjJlHxP3dr30yqzG49hQXhHD++bvX8CL/hI17HzGldR4NpZLyK6xKdEkvmY+4286LZ+VZyZFPtRO1yrf2Oe5F64KCpCa0FpCsOjjuhWVN3dZR5naCHEHcR5oxdlsQv2hzHrQSPtopbLIhUfbA2bmHX9kimJBoPQflQjjnZhZyXQhJeZIujjo45+u9J46e0Puqa0i6s4IBUgg7EV1npEDTYaXxBkbbLclWUfYJ0I8qYcB2oikIVgUbztl9+l67l9hasY4ZTzcqPKsnstu7cX53X/kfrXEUYPP8A2PvViPCjdjYD+tKfGxyba0AeL4dDFmxMrsCbCCMmMM3RQhzOfevIu1fZVoAZRBKI2bRpDogOgGmpPma90fg6FmkB8diB1Atoqn9n26m9J+P4KJJW+nFb2AgOYiPPro3Mte3sDVWOnL2c24aaPLMXg7x9zF8UaGVltZn0BZj6LqF5AE7mheOgCpDYWLIS3mQzD9BXrnDewBjkaVyCRfKwUAkW8TZL6qdQATtrQHj/AGXh0dLZi1iuYtv5H4dKdOdp+Ho1PqFPkR4+DOTGUIKsLq33huDbYinzsJ2Xzf40oQN/lOmYE7hgXAHupqz2VEUADFCwzgADk4GnoDc38jRLtWCGiV2GYjO6KCAL6qFA2AtbztS36jn+hjJlpztkkLBGESTZHickSDvWjf7hQk5fkR6VKW+kTKkix3sxLRyORZdbBcxH4ChXDMJiS91gdFC3vmAvzBs25NGsEuLU+GEgjUsxiUedyASaHX3ZJybC0jaW6bDoK5tXWGbE3zO0QB3ULn/GwoouKYfCF9Sq3/Kpbmd+R8pPyDY4SdgT7GrOGwDMwWxF978hU7TyNpmPsbflUjTd1HlHxvudzlroxpv+htKUy7/dsP2vxrVAu68vxrKbyj+UZ9Wf5QnHsPQVIK5j2HoPyFSKlSN9mUivxDh0c6ZJFzD1IIPVSNjSbxbsY6axHvVGyk2kF+jbMKeyK5z11OX5BWPl5PN8B2hmgJQHN9xwQyn0OvypnwHbSN1Cv4GtqDqL/pRXH4JJRaRFceY19juKWsX2LuD3LW+7KSR7MPEKCrXhiuNz4CsvaxIive6KfhkUhlP6j3osVw2JitYSKeYNwPO+4PnXnuN7N4qMWyMVF/8ADIkUbA6aNyHLlVTD494XBXRudrxk63+A2FuW1Pi5YPq1PVIc+GZ8HeOZmeBjliYglk6B22C7C9VuOdmUxf1gcKVuuWwDKfvnnb9aoR9vTYCaM9NdAw/KueI9pYJFDKXidDpltZ1GgV/tAcidqrm3S1QE4flg/s/CnfLG7AlZMxW45afhYG1MvG8PG2PQyWylba6AEAtv0PnXneExLLKJjowfNYc7ttbzvTVjR30+WQlb5VDa6Fb2OmmoNTy0n+4Ve5aHjDIEDMSCWItqLKoAasRc2txb50O7MYOLPJHfvO5ZVzNY3Yrc25AC9vajbQFSdNPSjlbp7KZn2oqMo0AubX1NcEWqzIP6tUEhG/repn29GWkQSzW05nn0FQRAtdmuCdgeSjausDh/pEuS5FhdvTkPKj00Ece+4q2sVKFK/dmIl1734AeWsor9Jj6D5Vuk/R/zI3pFdXsFv9lffSs+lUJw+KZQqynwELkf7BsND5VJNEwNKzR3ufAJsvNi6hbFVUtUTKaipUhvMJpNepI3saHwk1YLVqZ67MOtdhRWFCeNcKXE5FkHgD5ibbkaAX5a71tJiTbaup8Tc6bDQefn61XjiUtmavkuzc/C0KZGRcpFhoLW8jS83YyHmDbkAToddSTrTJhpm2Fzfla//qgXG+MvAQpCqWJHeasijlcdacp34F2p1toSu0UH0bEJlObIVble3K9GXx/eDOCBZDcEXF7XqI8Jw8xZ2n7x2uNQAA3K/lQnhfDz3pRjorZW10IF76+1qYo60TunI5f2fI65wNMyB9fiN7fMamnA43MAGNmAOnXlSlhcYIDAW1LRld9VJOlrcrWFVH7UKzAs2itqbbDXQ+dwB7ipsrqd6PQwtKVLY6DDk2tzqhxiQKtgbW1Pn0FBV7VkvaM3UXv5AC5A67r/ADVO/EYyxL3LKL2A0F9/emYNLtoxmafSYV4KwhhzG3ePqeuu3tULTFiWJuT1ocuaUFnuqk6m9vCOQ6DrWk40rC0fie5UKBoLa3PRbVjJkbrTfRiaXFII3rKo9zL/ANxf5WrKxtB2vkZI8ArxAEXBRdP4RQ+SdIFyTElSwCPba/Inlbzq5hseAqj7i/8AiKhxdpFIYXB5Gr3K+xirW+jf92nyt1uK4bAAbke2tUOFgwN3bEmJvhYn4PL0osHJFwQR10ItSXih9pHK9oqqgHK/z0+VbyA7fKrca3F+vpUMosfKlViaO2V+58q13eU3tf10FSS4i3laqbT5mGu/WuU6XRltIsSYxiLaAdF2/wCaqcRUZLuoyH4vIdSu9qILhcyjrr71BJhyK1kTXZpPfkSpez8KNnwbhnA0Rja19zGD8Vh5mhIDQYWTOhVpJkjAI5ZS7EdRqvzpmx/Zos14MoJNzG18jHytqh8xVDiBdQI8Qsi5Te0i95Hf7si6itTaaEPrbaF/GTkSyG7BgqgG97W1uoPmKHSySMzMBq7KzEA+IOpGYa6fLc0UxmFDXddTuCpuNDvrrQuN3Q+C4a/8JG5AO1z0NNxNfc6K+Bl7KqIwC5LCN83eg2OSMf4fi01JAt5GmDFcQbvAsaKxcnxFjoL30tvbbX0pDwU00kgWNCoHLLop5sb6X86ZsDw6QShlu0g2klOVI/P7x9K66+0h29hXtTOkUL2Z0dlCiIlWBXTM3Vd7Us8Ix/c4lGLZUYhXJvbKRYac9QKsdqcKUCqXEk0jDMSMzMLg3H2VFq5xPDBJHluA2lietxUl0pqU0B7b2Pn8S/zGspE+izfbP+r/AGrKf9N/Afrr4HiC+Vf3V/IVegWquB+Ff3V/IVZWbW1MlNPsL8mYiG4sdb1Nw6SNU7thZddeVRyTADWuUxQt+nX1ozXGtmk9BVILqM1geYBuPLXnVLEw66H9Kry45kAY3kQkZl/aQdRb8qnuHUd22YdeY8jTMurnco3tNmxhxMmTQOPhPUdDVbh/DznysRcE6c77c67nkyWLeHX4uh5UXwsyPYm2frprS8EK60b4zWt/+nL4Yom2tuVUYIrm7fKs4nxFlazA26D9DbWu3xAWIZVYl2sAbX1H/FOqJuv0C5W/ayB5QCdLW52vS9xgrISGnaJPI2U+1tqPYrCSZbhSTbU22pXn4MJ7rJcAHS2hB9/1qaocPZPkp/l0L3EeGYWHxLiw5J1C+foNKo8QaP6OrLILsWUEcylgT62NHMT/AGbPY93KjtbRNQT77DTnS7xrgb4dUilsGVpWNjcePIB/41qTHFea6OOCcSbIysxYoC6jWxy2Jv18JJ9qsYjtE7jLbO5IynmSeWlr1QiiZfh03130IIP4E0a7BcNPfPLImcKLJcG176lT1oV7ezk1bLmG4FLGBJLZpDvsSubkPIaVNwri+HWRu9iYup0Be12B+Q2/KnhURkv3DWtqzOVHtzNec8f4lDMz2iEcqsAWzM3eKNL66ZtBfrSJhcuVaZrInC2mMP8A1fD/ANvEf/tW6Rs/p+Nbqvmvgm+vZ//Z"/>
          <p:cNvSpPr>
            <a:spLocks noChangeAspect="1" noChangeArrowheads="1"/>
          </p:cNvSpPr>
          <p:nvPr/>
        </p:nvSpPr>
        <p:spPr bwMode="auto">
          <a:xfrm>
            <a:off x="1476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/>
          </a:p>
        </p:txBody>
      </p:sp>
      <p:sp>
        <p:nvSpPr>
          <p:cNvPr id="2" name="Управляющая кнопка: домой 1">
            <a:hlinkClick r:id="" action="ppaction://hlinkshowjump?jump=endshow" highlightClick="1"/>
          </p:cNvPr>
          <p:cNvSpPr/>
          <p:nvPr/>
        </p:nvSpPr>
        <p:spPr>
          <a:xfrm>
            <a:off x="7596336" y="5464543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>
            <a:spLocks noGrp="1"/>
          </p:cNvSpPr>
          <p:nvPr>
            <p:ph sz="half" idx="1"/>
          </p:nvPr>
        </p:nvSpPr>
        <p:spPr>
          <a:xfrm>
            <a:off x="323850" y="549275"/>
            <a:ext cx="8568630" cy="583205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4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19268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2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1431</TotalTime>
  <Words>630</Words>
  <Application>Microsoft Office PowerPoint</Application>
  <PresentationFormat>Экран (4:3)</PresentationFormat>
  <Paragraphs>208</Paragraphs>
  <Slides>81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Открытая</vt:lpstr>
      <vt:lpstr>Travelling to the United Kingdom of Great Britain and  Northern Island.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you, everybody!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Quiz</dc:title>
  <dc:creator>Svetlana</dc:creator>
  <cp:lastModifiedBy>Пользователь</cp:lastModifiedBy>
  <cp:revision>275</cp:revision>
  <dcterms:created xsi:type="dcterms:W3CDTF">2011-01-08T15:45:45Z</dcterms:created>
  <dcterms:modified xsi:type="dcterms:W3CDTF">2017-03-15T15:28:20Z</dcterms:modified>
</cp:coreProperties>
</file>