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62" r:id="rId3"/>
    <p:sldId id="260" r:id="rId4"/>
    <p:sldId id="261" r:id="rId5"/>
    <p:sldId id="272" r:id="rId6"/>
    <p:sldId id="267" r:id="rId7"/>
    <p:sldId id="273" r:id="rId8"/>
    <p:sldId id="275" r:id="rId9"/>
    <p:sldId id="270" r:id="rId10"/>
    <p:sldId id="271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" y="0"/>
            <a:ext cx="914691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968649" y="2857496"/>
            <a:ext cx="7175351" cy="35004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Исследовательский проект </a:t>
            </a:r>
            <a:r>
              <a:rPr lang="ru-RU" sz="6000" dirty="0" smtClean="0">
                <a:solidFill>
                  <a:schemeClr val="tx1"/>
                </a:solidFill>
              </a:rPr>
              <a:t>«</a:t>
            </a:r>
            <a:r>
              <a:rPr lang="ru-RU" sz="4800" dirty="0" smtClean="0">
                <a:solidFill>
                  <a:schemeClr val="tx1"/>
                </a:solidFill>
              </a:rPr>
              <a:t>Экономим электроэнергию - бережем планету</a:t>
            </a:r>
            <a:r>
              <a:rPr lang="ru-RU" sz="6000" dirty="0" smtClean="0">
                <a:solidFill>
                  <a:schemeClr val="tx1"/>
                </a:solidFill>
              </a:rPr>
              <a:t>»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3491709" y="596664"/>
            <a:ext cx="5637010" cy="88211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ГБОУ Школа №2115 СП 4</a:t>
            </a:r>
          </a:p>
          <a:p>
            <a:pPr marL="45720" indent="0" algn="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Исполнители: Сторублева И.В., Котова </a:t>
            </a:r>
            <a:r>
              <a:rPr lang="ru-RU" b="1" dirty="0" smtClean="0">
                <a:solidFill>
                  <a:schemeClr val="tx1"/>
                </a:solidFill>
              </a:rPr>
              <a:t>О.В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7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512511" cy="95263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5 этап: ПРЕЗЕНТАЦИЯ ПРОЕКТА</a:t>
            </a:r>
            <a:endParaRPr lang="ru-RU" sz="3200" dirty="0"/>
          </a:p>
        </p:txBody>
      </p:sp>
      <p:pic>
        <p:nvPicPr>
          <p:cNvPr id="5" name="Содержимое 4" descr="C:\Users\Пользователь\Downloads\IMG_20170120_161005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C:\Users\Пользователь\Downloads\IMG_20170120_161005.jpg"/>
          <p:cNvPicPr>
            <a:picLocks noGrp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3071810"/>
            <a:ext cx="4143404" cy="306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911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120_16094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7810555" cy="58579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120_16080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85786" y="214290"/>
            <a:ext cx="7786742" cy="642706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9288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500034" y="1357274"/>
            <a:ext cx="8286808" cy="5286436"/>
          </a:xfrm>
          <a:prstGeom prst="rect">
            <a:avLst/>
          </a:prstGeom>
        </p:spPr>
        <p:txBody>
          <a:bodyPr/>
          <a:lstStyle/>
          <a:p>
            <a:pPr marL="22860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граниченность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энергетических ресурсов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негативное влияние на окружающую среду, связанное с ее производством — все эти факторы приводят к выводу, что разумнее снижать потребление энергии, нежели постоянно увеличивать ее производство.</a:t>
            </a:r>
          </a:p>
          <a:p>
            <a:pPr marL="228600" lvl="0" indent="457200" algn="just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Чтобы сделать наш мир чище и сберечь ресурсы Земли нужно научиться ценить результаты деятельности человека и достижения современной цивилизации, стараться </a:t>
            </a:r>
            <a:r>
              <a:rPr lang="ru-RU" sz="2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экономно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тратить энергоресурсы и по возможности ограничивать свои потребности.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0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ПОСТАНОВКА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ЭКОНОМИИ ЭЛЕКТРОЭНЕРГИИ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074" name="Picture 2" descr="C:\Users\User\Downloads\IMG_20161118_1037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772816"/>
            <a:ext cx="7000924" cy="4728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30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2</a:t>
            </a:r>
            <a:r>
              <a:rPr lang="ru-RU" sz="3200" dirty="0" smtClean="0"/>
              <a:t> этап: ПОИСК ИНФОРМАЦИИ, ИЗУЧЕНИЕ ТЕОРИИ ПРОБЛЕМЫ </a:t>
            </a:r>
            <a:endParaRPr lang="ru-RU" sz="3200" dirty="0"/>
          </a:p>
        </p:txBody>
      </p:sp>
      <p:pic>
        <p:nvPicPr>
          <p:cNvPr id="16" name="Содержимое 15" descr="IMG_20161118_102139 (1)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3116"/>
            <a:ext cx="3786214" cy="2214578"/>
          </a:xfrm>
        </p:spPr>
      </p:pic>
      <p:sp>
        <p:nvSpPr>
          <p:cNvPr id="17" name="Текст 2"/>
          <p:cNvSpPr txBox="1">
            <a:spLocks/>
          </p:cNvSpPr>
          <p:nvPr/>
        </p:nvSpPr>
        <p:spPr>
          <a:xfrm>
            <a:off x="714348" y="1571612"/>
            <a:ext cx="3643338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Просмотр презентации</a:t>
            </a:r>
          </a:p>
        </p:txBody>
      </p:sp>
      <p:pic>
        <p:nvPicPr>
          <p:cNvPr id="18" name="Рисунок 17" descr="C:\Users\Пользователь\Desktop\бережем планету вместе\IMG-20170120-WA0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3116"/>
            <a:ext cx="32861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Текст 2"/>
          <p:cNvSpPr txBox="1">
            <a:spLocks/>
          </p:cNvSpPr>
          <p:nvPr/>
        </p:nvSpPr>
        <p:spPr>
          <a:xfrm>
            <a:off x="5000628" y="1571612"/>
            <a:ext cx="3643338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Опыты, эксперименты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C:\Users\Пользователь\Desktop\бережем планету вместе\IMG-20170120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00570"/>
            <a:ext cx="3857652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6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2</a:t>
            </a:r>
            <a:r>
              <a:rPr lang="ru-RU" sz="3200" dirty="0" smtClean="0"/>
              <a:t> этап: ПОИСК ИНФОРМАЦИИ, ИЗУЧЕНИЕ ТЕОРИИ ПРОБЛЕМЫ </a:t>
            </a:r>
            <a:endParaRPr lang="ru-RU" sz="3200" dirty="0"/>
          </a:p>
        </p:txBody>
      </p:sp>
      <p:pic>
        <p:nvPicPr>
          <p:cNvPr id="11" name="Рисунок 10" descr="C:\Users\Пользователь\Downloads\IMG_20170124_1637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43116"/>
            <a:ext cx="40005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4" descr="C:\Users\Пользователь\Downloads\IMG-20170124-WA0029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33575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Пользователь\Downloads\IMG-20170121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445064"/>
            <a:ext cx="1857388" cy="2270084"/>
          </a:xfrm>
          <a:prstGeom prst="rect">
            <a:avLst/>
          </a:prstGeom>
          <a:noFill/>
        </p:spPr>
      </p:pic>
      <p:pic>
        <p:nvPicPr>
          <p:cNvPr id="14" name="Picture 3" descr="C:\Users\Пользователь\Downloads\IMG-20170121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429132"/>
            <a:ext cx="1857388" cy="2214578"/>
          </a:xfrm>
          <a:prstGeom prst="rect">
            <a:avLst/>
          </a:prstGeom>
          <a:noFill/>
        </p:spPr>
      </p:pic>
      <p:sp>
        <p:nvSpPr>
          <p:cNvPr id="16" name="Текст 2"/>
          <p:cNvSpPr txBox="1">
            <a:spLocks/>
          </p:cNvSpPr>
          <p:nvPr/>
        </p:nvSpPr>
        <p:spPr>
          <a:xfrm>
            <a:off x="214282" y="1428736"/>
            <a:ext cx="3357586" cy="57150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Дидактические игры с электричеством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4286248" y="1428736"/>
            <a:ext cx="457203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Выставка «От лучины до лампочки»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Посещение м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узея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«Огни Москвы»</a:t>
            </a:r>
          </a:p>
        </p:txBody>
      </p:sp>
    </p:spTree>
    <p:extLst>
      <p:ext uri="{BB962C8B-B14F-4D97-AF65-F5344CB8AC3E}">
        <p14:creationId xmlns="" xmlns:p14="http://schemas.microsoft.com/office/powerpoint/2010/main" val="3696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912768" cy="159272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3 этап: ИЗГОТОВЛЕНИЕ ОСНОВЫ МАКЕТА (СТУПЕНИ ЭВОЛЮЦИИ ИСТОЧНИКОВ СВЕТА)</a:t>
            </a:r>
            <a:endParaRPr lang="ru-RU" sz="3200" dirty="0"/>
          </a:p>
        </p:txBody>
      </p:sp>
      <p:pic>
        <p:nvPicPr>
          <p:cNvPr id="5" name="Содержимое 4" descr="IMG_20161207_12251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85786" y="1928802"/>
            <a:ext cx="3348037" cy="2143140"/>
          </a:xfrm>
        </p:spPr>
      </p:pic>
      <p:pic>
        <p:nvPicPr>
          <p:cNvPr id="6" name="Содержимое 5" descr="IMG_20161207_123056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928802"/>
            <a:ext cx="3346450" cy="2143140"/>
          </a:xfrm>
        </p:spPr>
      </p:pic>
      <p:pic>
        <p:nvPicPr>
          <p:cNvPr id="7" name="Содержимое 4" descr="IMG_20161207_122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286256"/>
            <a:ext cx="3348037" cy="2285992"/>
          </a:xfrm>
          <a:prstGeom prst="rect">
            <a:avLst/>
          </a:prstGeom>
        </p:spPr>
      </p:pic>
      <p:pic>
        <p:nvPicPr>
          <p:cNvPr id="8" name="Содержимое 4" descr="IMG_20161207_1225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286256"/>
            <a:ext cx="3286148" cy="2357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5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912768" cy="159272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3 этап: ИЗГОТОВЛЕНИЕ ОСНОВЫ МАКЕТА (СТУПЕНИ ЭВОЛЮЦИИ ИСТОЧНИКОВ СВЕТА)</a:t>
            </a:r>
            <a:endParaRPr lang="ru-RU" sz="3200" dirty="0"/>
          </a:p>
        </p:txBody>
      </p:sp>
      <p:pic>
        <p:nvPicPr>
          <p:cNvPr id="5" name="Содержимое 4" descr="IMG_20170210_15275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2113425" cy="3475038"/>
          </a:xfrm>
        </p:spPr>
      </p:pic>
      <p:pic>
        <p:nvPicPr>
          <p:cNvPr id="6" name="Содержимое 5" descr="IMG_20170210_152813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2428860" y="2857496"/>
            <a:ext cx="2046131" cy="3760814"/>
          </a:xfrm>
        </p:spPr>
      </p:pic>
      <p:pic>
        <p:nvPicPr>
          <p:cNvPr id="7" name="Содержимое 5" descr="IMG_20170210_1528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9" y="2071678"/>
            <a:ext cx="2071702" cy="3500462"/>
          </a:xfrm>
          <a:prstGeom prst="rect">
            <a:avLst/>
          </a:prstGeom>
        </p:spPr>
      </p:pic>
      <p:pic>
        <p:nvPicPr>
          <p:cNvPr id="8" name="Содержимое 4" descr="IMG_20170210_1528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786058"/>
            <a:ext cx="2077505" cy="3857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5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70210_15282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071802" y="500042"/>
            <a:ext cx="2077505" cy="2928958"/>
          </a:xfrm>
        </p:spPr>
      </p:pic>
      <p:pic>
        <p:nvPicPr>
          <p:cNvPr id="6" name="Содержимое 5" descr="IMG_20170210_152841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285720" y="500042"/>
            <a:ext cx="2000264" cy="3000396"/>
          </a:xfrm>
        </p:spPr>
      </p:pic>
      <p:pic>
        <p:nvPicPr>
          <p:cNvPr id="7" name="Содержимое 4" descr="IMG_20170210_152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500042"/>
            <a:ext cx="2143140" cy="2928958"/>
          </a:xfrm>
          <a:prstGeom prst="rect">
            <a:avLst/>
          </a:prstGeom>
        </p:spPr>
      </p:pic>
      <p:pic>
        <p:nvPicPr>
          <p:cNvPr id="8" name="Содержимое 5" descr="IMG_20170210_1528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857628"/>
            <a:ext cx="6643734" cy="2714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5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0485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4 этап: ИЗГОТОВЛЕНИЕ ЭНЕРГОСБЕРЕГАЮЩИХ ПЛАКАТОВ</a:t>
            </a:r>
            <a:endParaRPr lang="ru-RU" sz="3200" dirty="0"/>
          </a:p>
        </p:txBody>
      </p:sp>
      <p:pic>
        <p:nvPicPr>
          <p:cNvPr id="6" name="Содержимое 5" descr="C:\Users\Пользователь\Downloads\IMG_20161118_104319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Пользователь\Downloads\IMG_20161118_104315.jpg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71612"/>
            <a:ext cx="2641630" cy="182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ownloads\IMG_20170120_1311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57864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6" descr="C:\Users\Пользователь\Downloads\IMG_20161118_104315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29388" y="3500438"/>
            <a:ext cx="22860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6" descr="C:\Users\Пользователь\Downloads\IMG_20161118_104315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414202" y="1571612"/>
            <a:ext cx="2301202" cy="182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95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</TotalTime>
  <Words>132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АКТУАЛЬНОСТЬ ПРОЕКТА</vt:lpstr>
      <vt:lpstr>1 этап: ПОСТАНОВКА ПРОБЛЕМЫ ЭКОНОМИИ ЭЛЕКТРОЭНЕРГИИ </vt:lpstr>
      <vt:lpstr>2 этап: ПОИСК ИНФОРМАЦИИ, ИЗУЧЕНИЕ ТЕОРИИ ПРОБЛЕМЫ </vt:lpstr>
      <vt:lpstr>2 этап: ПОИСК ИНФОРМАЦИИ, ИЗУЧЕНИЕ ТЕОРИИ ПРОБЛЕМЫ </vt:lpstr>
      <vt:lpstr>3 этап: ИЗГОТОВЛЕНИЕ ОСНОВЫ МАКЕТА (СТУПЕНИ ЭВОЛЮЦИИ ИСТОЧНИКОВ СВЕТА)</vt:lpstr>
      <vt:lpstr>3 этап: ИЗГОТОВЛЕНИЕ ОСНОВЫ МАКЕТА (СТУПЕНИ ЭВОЛЮЦИИ ИСТОЧНИКОВ СВЕТА)</vt:lpstr>
      <vt:lpstr>Слайд 8</vt:lpstr>
      <vt:lpstr>4 этап: ИЗГОТОВЛЕНИЕ ЭНЕРГОСБЕРЕГАЮЩИХ ПЛАКАТОВ</vt:lpstr>
      <vt:lpstr>5 этап: ПРЕЗЕНТАЦИЯ ПРОЕКТА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ШКОЛА №2115 СП 4</dc:title>
  <dc:creator>User</dc:creator>
  <cp:lastModifiedBy>Пользователь</cp:lastModifiedBy>
  <cp:revision>27</cp:revision>
  <dcterms:created xsi:type="dcterms:W3CDTF">2017-02-16T20:22:24Z</dcterms:created>
  <dcterms:modified xsi:type="dcterms:W3CDTF">2017-03-10T11:18:45Z</dcterms:modified>
</cp:coreProperties>
</file>