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5" r:id="rId3"/>
    <p:sldId id="270" r:id="rId4"/>
    <p:sldId id="257" r:id="rId5"/>
    <p:sldId id="258" r:id="rId6"/>
    <p:sldId id="259" r:id="rId7"/>
    <p:sldId id="261" r:id="rId8"/>
    <p:sldId id="264" r:id="rId9"/>
    <p:sldId id="260" r:id="rId10"/>
    <p:sldId id="263" r:id="rId11"/>
    <p:sldId id="262" r:id="rId12"/>
    <p:sldId id="265" r:id="rId13"/>
    <p:sldId id="266" r:id="rId14"/>
    <p:sldId id="267" r:id="rId15"/>
    <p:sldId id="268" r:id="rId16"/>
    <p:sldId id="269" r:id="rId17"/>
    <p:sldId id="271" r:id="rId18"/>
    <p:sldId id="272" r:id="rId19"/>
    <p:sldId id="273" r:id="rId20"/>
    <p:sldId id="276" r:id="rId21"/>
    <p:sldId id="27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24" autoAdjust="0"/>
  </p:normalViewPr>
  <p:slideViewPr>
    <p:cSldViewPr>
      <p:cViewPr varScale="1">
        <p:scale>
          <a:sx n="81" d="100"/>
          <a:sy n="81" d="100"/>
        </p:scale>
        <p:origin x="-38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6" d="100"/>
          <a:sy n="46" d="100"/>
        </p:scale>
        <p:origin x="-10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C53872-321D-44C5-A81B-780B5AABFBF9}" type="doc">
      <dgm:prSet loTypeId="urn:microsoft.com/office/officeart/2011/layout/HexagonRadial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C89228D-0F38-4E20-98A8-518E33B21D7D}">
      <dgm:prSet phldrT="[Текст]"/>
      <dgm:spPr/>
      <dgm:t>
        <a:bodyPr/>
        <a:lstStyle/>
        <a:p>
          <a:r>
            <a:rPr lang="en-US" dirty="0" smtClean="0"/>
            <a:t>Disabled /elderly people</a:t>
          </a:r>
          <a:endParaRPr lang="ru-RU" dirty="0"/>
        </a:p>
      </dgm:t>
    </dgm:pt>
    <dgm:pt modelId="{5BB968D2-CB01-42F6-938D-3069FBB6DF70}" type="parTrans" cxnId="{FC6C4711-F55E-45D9-8D85-52B366AED59D}">
      <dgm:prSet/>
      <dgm:spPr/>
      <dgm:t>
        <a:bodyPr/>
        <a:lstStyle/>
        <a:p>
          <a:endParaRPr lang="ru-RU"/>
        </a:p>
      </dgm:t>
    </dgm:pt>
    <dgm:pt modelId="{22719E4D-B6F8-476D-8D23-EDAE05C21684}" type="sibTrans" cxnId="{FC6C4711-F55E-45D9-8D85-52B366AED59D}">
      <dgm:prSet/>
      <dgm:spPr/>
      <dgm:t>
        <a:bodyPr/>
        <a:lstStyle/>
        <a:p>
          <a:endParaRPr lang="ru-RU"/>
        </a:p>
      </dgm:t>
    </dgm:pt>
    <dgm:pt modelId="{72F3D484-3EB4-4E3B-8BD1-E62CFE87BBC8}">
      <dgm:prSet phldrT="[Текст]"/>
      <dgm:spPr/>
      <dgm:t>
        <a:bodyPr/>
        <a:lstStyle/>
        <a:p>
          <a:r>
            <a:rPr lang="en-US" dirty="0" smtClean="0"/>
            <a:t>Are talented</a:t>
          </a:r>
          <a:endParaRPr lang="ru-RU" dirty="0"/>
        </a:p>
      </dgm:t>
    </dgm:pt>
    <dgm:pt modelId="{5503926B-8197-45EE-9430-1FD9AB3CEB3B}" type="parTrans" cxnId="{5092CBED-B53C-4FC9-9F8B-9F0252CB0F2A}">
      <dgm:prSet/>
      <dgm:spPr/>
      <dgm:t>
        <a:bodyPr/>
        <a:lstStyle/>
        <a:p>
          <a:endParaRPr lang="ru-RU"/>
        </a:p>
      </dgm:t>
    </dgm:pt>
    <dgm:pt modelId="{6040D249-4AAB-4033-9A52-8E9A2269F608}" type="sibTrans" cxnId="{5092CBED-B53C-4FC9-9F8B-9F0252CB0F2A}">
      <dgm:prSet/>
      <dgm:spPr/>
      <dgm:t>
        <a:bodyPr/>
        <a:lstStyle/>
        <a:p>
          <a:endParaRPr lang="ru-RU"/>
        </a:p>
      </dgm:t>
    </dgm:pt>
    <dgm:pt modelId="{84B7A9A4-93FD-4B2E-8E7D-5BFA97E0E87A}">
      <dgm:prSet phldrT="[Текст]"/>
      <dgm:spPr/>
      <dgm:t>
        <a:bodyPr/>
        <a:lstStyle/>
        <a:p>
          <a:r>
            <a:rPr lang="en-US" dirty="0" smtClean="0"/>
            <a:t>Show courage, optimism</a:t>
          </a:r>
          <a:endParaRPr lang="ru-RU" dirty="0"/>
        </a:p>
      </dgm:t>
    </dgm:pt>
    <dgm:pt modelId="{E420A47B-D005-457A-AD0C-6A1FE99C7987}" type="parTrans" cxnId="{AB16A778-9BF6-49FA-A6A0-25638E9879E0}">
      <dgm:prSet/>
      <dgm:spPr/>
      <dgm:t>
        <a:bodyPr/>
        <a:lstStyle/>
        <a:p>
          <a:endParaRPr lang="ru-RU"/>
        </a:p>
      </dgm:t>
    </dgm:pt>
    <dgm:pt modelId="{F8686FD0-27E0-48C5-9C59-3E863AB410AE}" type="sibTrans" cxnId="{AB16A778-9BF6-49FA-A6A0-25638E9879E0}">
      <dgm:prSet/>
      <dgm:spPr/>
      <dgm:t>
        <a:bodyPr/>
        <a:lstStyle/>
        <a:p>
          <a:endParaRPr lang="ru-RU"/>
        </a:p>
      </dgm:t>
    </dgm:pt>
    <dgm:pt modelId="{7B3A5F69-364D-40D4-8D75-0003B81DDE9D}">
      <dgm:prSet phldrT="[Текст]"/>
      <dgm:spPr/>
      <dgm:t>
        <a:bodyPr/>
        <a:lstStyle/>
        <a:p>
          <a:r>
            <a:rPr lang="en-US" dirty="0" smtClean="0"/>
            <a:t>Are like me and you</a:t>
          </a:r>
          <a:endParaRPr lang="ru-RU" dirty="0"/>
        </a:p>
      </dgm:t>
    </dgm:pt>
    <dgm:pt modelId="{14B0552D-1752-4368-A380-8041CD16441D}" type="parTrans" cxnId="{97BEB3E7-C21F-4DE5-A7C5-ABE3EE7D6D32}">
      <dgm:prSet/>
      <dgm:spPr/>
      <dgm:t>
        <a:bodyPr/>
        <a:lstStyle/>
        <a:p>
          <a:endParaRPr lang="ru-RU"/>
        </a:p>
      </dgm:t>
    </dgm:pt>
    <dgm:pt modelId="{552BB8E7-7839-45CA-9C89-241B4888A9DE}" type="sibTrans" cxnId="{97BEB3E7-C21F-4DE5-A7C5-ABE3EE7D6D32}">
      <dgm:prSet/>
      <dgm:spPr/>
      <dgm:t>
        <a:bodyPr/>
        <a:lstStyle/>
        <a:p>
          <a:endParaRPr lang="ru-RU"/>
        </a:p>
      </dgm:t>
    </dgm:pt>
    <dgm:pt modelId="{111636BE-D200-4B5F-90FE-95274B4D93E4}">
      <dgm:prSet phldrT="[Текст]"/>
      <dgm:spPr/>
      <dgm:t>
        <a:bodyPr/>
        <a:lstStyle/>
        <a:p>
          <a:r>
            <a:rPr lang="en-US" dirty="0" smtClean="0"/>
            <a:t>Love life</a:t>
          </a:r>
          <a:endParaRPr lang="ru-RU" dirty="0"/>
        </a:p>
      </dgm:t>
    </dgm:pt>
    <dgm:pt modelId="{B579ACDE-DFDE-432A-BCF7-53E8A72F7DE6}" type="parTrans" cxnId="{F3A3C3DC-60BB-4415-8C56-7C03937C2F5C}">
      <dgm:prSet/>
      <dgm:spPr/>
      <dgm:t>
        <a:bodyPr/>
        <a:lstStyle/>
        <a:p>
          <a:endParaRPr lang="ru-RU"/>
        </a:p>
      </dgm:t>
    </dgm:pt>
    <dgm:pt modelId="{901AA56E-B657-4538-B295-A606D229FA1C}" type="sibTrans" cxnId="{F3A3C3DC-60BB-4415-8C56-7C03937C2F5C}">
      <dgm:prSet/>
      <dgm:spPr/>
      <dgm:t>
        <a:bodyPr/>
        <a:lstStyle/>
        <a:p>
          <a:endParaRPr lang="ru-RU"/>
        </a:p>
      </dgm:t>
    </dgm:pt>
    <dgm:pt modelId="{982FDB76-C479-4F7E-AEFD-C04AA06A723F}">
      <dgm:prSet phldrT="[Текст]"/>
      <dgm:spPr/>
      <dgm:t>
        <a:bodyPr/>
        <a:lstStyle/>
        <a:p>
          <a:r>
            <a:rPr lang="en-US" dirty="0" smtClean="0"/>
            <a:t>Are very patient</a:t>
          </a:r>
          <a:endParaRPr lang="ru-RU" dirty="0"/>
        </a:p>
      </dgm:t>
    </dgm:pt>
    <dgm:pt modelId="{56A61224-2F9F-4CC8-8EB6-EC8B2093BC4F}" type="parTrans" cxnId="{814BD9F6-0475-44F6-A5EE-E69531974C64}">
      <dgm:prSet/>
      <dgm:spPr/>
      <dgm:t>
        <a:bodyPr/>
        <a:lstStyle/>
        <a:p>
          <a:endParaRPr lang="ru-RU"/>
        </a:p>
      </dgm:t>
    </dgm:pt>
    <dgm:pt modelId="{14E810C7-8AD4-48D9-B983-DBE7E26618E1}" type="sibTrans" cxnId="{814BD9F6-0475-44F6-A5EE-E69531974C64}">
      <dgm:prSet/>
      <dgm:spPr/>
      <dgm:t>
        <a:bodyPr/>
        <a:lstStyle/>
        <a:p>
          <a:endParaRPr lang="ru-RU"/>
        </a:p>
      </dgm:t>
    </dgm:pt>
    <dgm:pt modelId="{47CFB1F3-23EF-4A27-9356-1E554131EE86}">
      <dgm:prSet phldrT="[Текст]"/>
      <dgm:spPr/>
      <dgm:t>
        <a:bodyPr/>
        <a:lstStyle/>
        <a:p>
          <a:r>
            <a:rPr lang="en-US" dirty="0" smtClean="0"/>
            <a:t>Can do what we don’t dare</a:t>
          </a:r>
          <a:endParaRPr lang="ru-RU" dirty="0"/>
        </a:p>
      </dgm:t>
    </dgm:pt>
    <dgm:pt modelId="{FAA69DFF-464D-4CAE-84BB-D8F82DE43B1B}" type="sibTrans" cxnId="{4F55DA6A-C8DA-48B6-856C-DE9DE87556BE}">
      <dgm:prSet/>
      <dgm:spPr/>
      <dgm:t>
        <a:bodyPr/>
        <a:lstStyle/>
        <a:p>
          <a:endParaRPr lang="ru-RU"/>
        </a:p>
      </dgm:t>
    </dgm:pt>
    <dgm:pt modelId="{18B90372-832C-4720-96E8-C0830AA17B9B}" type="parTrans" cxnId="{4F55DA6A-C8DA-48B6-856C-DE9DE87556BE}">
      <dgm:prSet/>
      <dgm:spPr/>
      <dgm:t>
        <a:bodyPr/>
        <a:lstStyle/>
        <a:p>
          <a:endParaRPr lang="ru-RU"/>
        </a:p>
      </dgm:t>
    </dgm:pt>
    <dgm:pt modelId="{E537F81B-A0AF-436A-8E46-D1A6784DD336}" type="pres">
      <dgm:prSet presAssocID="{FDC53872-321D-44C5-A81B-780B5AABFBF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11F70404-1768-40E3-A01C-3C04348CDCDB}" type="pres">
      <dgm:prSet presAssocID="{7C89228D-0F38-4E20-98A8-518E33B21D7D}" presName="Parent" presStyleLbl="node0" presStyleIdx="0" presStyleCnt="1" custScaleY="89947">
        <dgm:presLayoutVars>
          <dgm:chMax val="6"/>
          <dgm:chPref val="6"/>
        </dgm:presLayoutVars>
      </dgm:prSet>
      <dgm:spPr/>
      <dgm:t>
        <a:bodyPr/>
        <a:lstStyle/>
        <a:p>
          <a:endParaRPr lang="ru-RU"/>
        </a:p>
      </dgm:t>
    </dgm:pt>
    <dgm:pt modelId="{1EBA296E-CF72-46C6-94F3-8382A7F6CA63}" type="pres">
      <dgm:prSet presAssocID="{72F3D484-3EB4-4E3B-8BD1-E62CFE87BBC8}" presName="Accent1" presStyleCnt="0"/>
      <dgm:spPr/>
    </dgm:pt>
    <dgm:pt modelId="{7974C92F-2CA3-40CF-B148-858461F610BE}" type="pres">
      <dgm:prSet presAssocID="{72F3D484-3EB4-4E3B-8BD1-E62CFE87BBC8}" presName="Accent" presStyleLbl="bgShp" presStyleIdx="0" presStyleCnt="6"/>
      <dgm:spPr/>
    </dgm:pt>
    <dgm:pt modelId="{6B577EE0-8C5B-4AC1-916A-4122C17C3B5B}" type="pres">
      <dgm:prSet presAssocID="{72F3D484-3EB4-4E3B-8BD1-E62CFE87BBC8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34C689-6B64-4A06-A1B5-EA99148F7D1A}" type="pres">
      <dgm:prSet presAssocID="{47CFB1F3-23EF-4A27-9356-1E554131EE86}" presName="Accent2" presStyleCnt="0"/>
      <dgm:spPr/>
    </dgm:pt>
    <dgm:pt modelId="{408199F1-E5A6-47AB-A1FD-1BC54A955620}" type="pres">
      <dgm:prSet presAssocID="{47CFB1F3-23EF-4A27-9356-1E554131EE86}" presName="Accent" presStyleLbl="bgShp" presStyleIdx="1" presStyleCnt="6"/>
      <dgm:spPr/>
    </dgm:pt>
    <dgm:pt modelId="{17AF0CEF-D1A4-40B4-B89B-83EBE67EB3EB}" type="pres">
      <dgm:prSet presAssocID="{47CFB1F3-23EF-4A27-9356-1E554131EE86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6CB30E-6C28-46CD-8B19-71CF5DFC565D}" type="pres">
      <dgm:prSet presAssocID="{84B7A9A4-93FD-4B2E-8E7D-5BFA97E0E87A}" presName="Accent3" presStyleCnt="0"/>
      <dgm:spPr/>
    </dgm:pt>
    <dgm:pt modelId="{682182AC-8D96-4532-BE93-9C3F338C0B3A}" type="pres">
      <dgm:prSet presAssocID="{84B7A9A4-93FD-4B2E-8E7D-5BFA97E0E87A}" presName="Accent" presStyleLbl="bgShp" presStyleIdx="2" presStyleCnt="6"/>
      <dgm:spPr/>
    </dgm:pt>
    <dgm:pt modelId="{92D22CFB-4D5D-402A-A7A2-A414E260288F}" type="pres">
      <dgm:prSet presAssocID="{84B7A9A4-93FD-4B2E-8E7D-5BFA97E0E87A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AC24A6-1855-49AA-832D-67CA1EA649DF}" type="pres">
      <dgm:prSet presAssocID="{7B3A5F69-364D-40D4-8D75-0003B81DDE9D}" presName="Accent4" presStyleCnt="0"/>
      <dgm:spPr/>
    </dgm:pt>
    <dgm:pt modelId="{7490396A-9479-4762-8096-50078A87A41D}" type="pres">
      <dgm:prSet presAssocID="{7B3A5F69-364D-40D4-8D75-0003B81DDE9D}" presName="Accent" presStyleLbl="bgShp" presStyleIdx="3" presStyleCnt="6"/>
      <dgm:spPr/>
    </dgm:pt>
    <dgm:pt modelId="{E00F56AF-54CD-4400-B5E9-40AFE89A8EFC}" type="pres">
      <dgm:prSet presAssocID="{7B3A5F69-364D-40D4-8D75-0003B81DDE9D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9B5E16-6EBB-4EE1-B380-4E5079DB2F44}" type="pres">
      <dgm:prSet presAssocID="{111636BE-D200-4B5F-90FE-95274B4D93E4}" presName="Accent5" presStyleCnt="0"/>
      <dgm:spPr/>
    </dgm:pt>
    <dgm:pt modelId="{90EADB0C-19E1-4E8B-A63B-0027445BFE3B}" type="pres">
      <dgm:prSet presAssocID="{111636BE-D200-4B5F-90FE-95274B4D93E4}" presName="Accent" presStyleLbl="bgShp" presStyleIdx="4" presStyleCnt="6"/>
      <dgm:spPr/>
    </dgm:pt>
    <dgm:pt modelId="{442F0D3A-CD97-4C85-8832-BB4C7C2B539D}" type="pres">
      <dgm:prSet presAssocID="{111636BE-D200-4B5F-90FE-95274B4D93E4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B29CB0-40C9-45E1-81DA-B5A3E46109A7}" type="pres">
      <dgm:prSet presAssocID="{982FDB76-C479-4F7E-AEFD-C04AA06A723F}" presName="Accent6" presStyleCnt="0"/>
      <dgm:spPr/>
    </dgm:pt>
    <dgm:pt modelId="{C3C29A5B-63CB-4DC5-9F4F-287C3865B263}" type="pres">
      <dgm:prSet presAssocID="{982FDB76-C479-4F7E-AEFD-C04AA06A723F}" presName="Accent" presStyleLbl="bgShp" presStyleIdx="5" presStyleCnt="6"/>
      <dgm:spPr/>
    </dgm:pt>
    <dgm:pt modelId="{8CB5563D-E006-47E7-AF85-F8043CF28642}" type="pres">
      <dgm:prSet presAssocID="{982FDB76-C479-4F7E-AEFD-C04AA06A723F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A3C3DC-60BB-4415-8C56-7C03937C2F5C}" srcId="{7C89228D-0F38-4E20-98A8-518E33B21D7D}" destId="{111636BE-D200-4B5F-90FE-95274B4D93E4}" srcOrd="4" destOrd="0" parTransId="{B579ACDE-DFDE-432A-BCF7-53E8A72F7DE6}" sibTransId="{901AA56E-B657-4538-B295-A606D229FA1C}"/>
    <dgm:cxn modelId="{8DF3C0A0-834B-4BCB-9341-1DB3B8081B32}" type="presOf" srcId="{7C89228D-0F38-4E20-98A8-518E33B21D7D}" destId="{11F70404-1768-40E3-A01C-3C04348CDCDB}" srcOrd="0" destOrd="0" presId="urn:microsoft.com/office/officeart/2011/layout/HexagonRadial"/>
    <dgm:cxn modelId="{78918331-3B36-46B6-9A6B-44A4FE48A725}" type="presOf" srcId="{84B7A9A4-93FD-4B2E-8E7D-5BFA97E0E87A}" destId="{92D22CFB-4D5D-402A-A7A2-A414E260288F}" srcOrd="0" destOrd="0" presId="urn:microsoft.com/office/officeart/2011/layout/HexagonRadial"/>
    <dgm:cxn modelId="{66DBD199-1147-453F-ACF3-2B49D15D040C}" type="presOf" srcId="{111636BE-D200-4B5F-90FE-95274B4D93E4}" destId="{442F0D3A-CD97-4C85-8832-BB4C7C2B539D}" srcOrd="0" destOrd="0" presId="urn:microsoft.com/office/officeart/2011/layout/HexagonRadial"/>
    <dgm:cxn modelId="{AB16A778-9BF6-49FA-A6A0-25638E9879E0}" srcId="{7C89228D-0F38-4E20-98A8-518E33B21D7D}" destId="{84B7A9A4-93FD-4B2E-8E7D-5BFA97E0E87A}" srcOrd="2" destOrd="0" parTransId="{E420A47B-D005-457A-AD0C-6A1FE99C7987}" sibTransId="{F8686FD0-27E0-48C5-9C59-3E863AB410AE}"/>
    <dgm:cxn modelId="{FC6C4711-F55E-45D9-8D85-52B366AED59D}" srcId="{FDC53872-321D-44C5-A81B-780B5AABFBF9}" destId="{7C89228D-0F38-4E20-98A8-518E33B21D7D}" srcOrd="0" destOrd="0" parTransId="{5BB968D2-CB01-42F6-938D-3069FBB6DF70}" sibTransId="{22719E4D-B6F8-476D-8D23-EDAE05C21684}"/>
    <dgm:cxn modelId="{CCDDA0B1-F958-4F9D-BBE4-84BFBDE2F346}" type="presOf" srcId="{FDC53872-321D-44C5-A81B-780B5AABFBF9}" destId="{E537F81B-A0AF-436A-8E46-D1A6784DD336}" srcOrd="0" destOrd="0" presId="urn:microsoft.com/office/officeart/2011/layout/HexagonRadial"/>
    <dgm:cxn modelId="{7BE5A41F-EE05-413C-8FBB-9B5568A59258}" type="presOf" srcId="{982FDB76-C479-4F7E-AEFD-C04AA06A723F}" destId="{8CB5563D-E006-47E7-AF85-F8043CF28642}" srcOrd="0" destOrd="0" presId="urn:microsoft.com/office/officeart/2011/layout/HexagonRadial"/>
    <dgm:cxn modelId="{4F55DA6A-C8DA-48B6-856C-DE9DE87556BE}" srcId="{7C89228D-0F38-4E20-98A8-518E33B21D7D}" destId="{47CFB1F3-23EF-4A27-9356-1E554131EE86}" srcOrd="1" destOrd="0" parTransId="{18B90372-832C-4720-96E8-C0830AA17B9B}" sibTransId="{FAA69DFF-464D-4CAE-84BB-D8F82DE43B1B}"/>
    <dgm:cxn modelId="{814BD9F6-0475-44F6-A5EE-E69531974C64}" srcId="{7C89228D-0F38-4E20-98A8-518E33B21D7D}" destId="{982FDB76-C479-4F7E-AEFD-C04AA06A723F}" srcOrd="5" destOrd="0" parTransId="{56A61224-2F9F-4CC8-8EB6-EC8B2093BC4F}" sibTransId="{14E810C7-8AD4-48D9-B983-DBE7E26618E1}"/>
    <dgm:cxn modelId="{97BEB3E7-C21F-4DE5-A7C5-ABE3EE7D6D32}" srcId="{7C89228D-0F38-4E20-98A8-518E33B21D7D}" destId="{7B3A5F69-364D-40D4-8D75-0003B81DDE9D}" srcOrd="3" destOrd="0" parTransId="{14B0552D-1752-4368-A380-8041CD16441D}" sibTransId="{552BB8E7-7839-45CA-9C89-241B4888A9DE}"/>
    <dgm:cxn modelId="{CC571E55-63C0-43BB-9650-5B58D6D4EB84}" type="presOf" srcId="{7B3A5F69-364D-40D4-8D75-0003B81DDE9D}" destId="{E00F56AF-54CD-4400-B5E9-40AFE89A8EFC}" srcOrd="0" destOrd="0" presId="urn:microsoft.com/office/officeart/2011/layout/HexagonRadial"/>
    <dgm:cxn modelId="{5092CBED-B53C-4FC9-9F8B-9F0252CB0F2A}" srcId="{7C89228D-0F38-4E20-98A8-518E33B21D7D}" destId="{72F3D484-3EB4-4E3B-8BD1-E62CFE87BBC8}" srcOrd="0" destOrd="0" parTransId="{5503926B-8197-45EE-9430-1FD9AB3CEB3B}" sibTransId="{6040D249-4AAB-4033-9A52-8E9A2269F608}"/>
    <dgm:cxn modelId="{CC99EB3F-9A69-408D-B398-E4BA700C0EF5}" type="presOf" srcId="{47CFB1F3-23EF-4A27-9356-1E554131EE86}" destId="{17AF0CEF-D1A4-40B4-B89B-83EBE67EB3EB}" srcOrd="0" destOrd="0" presId="urn:microsoft.com/office/officeart/2011/layout/HexagonRadial"/>
    <dgm:cxn modelId="{3ACD9EA8-B6C9-468E-A9D6-8434BB73249C}" type="presOf" srcId="{72F3D484-3EB4-4E3B-8BD1-E62CFE87BBC8}" destId="{6B577EE0-8C5B-4AC1-916A-4122C17C3B5B}" srcOrd="0" destOrd="0" presId="urn:microsoft.com/office/officeart/2011/layout/HexagonRadial"/>
    <dgm:cxn modelId="{48C17A70-33C5-4C67-9963-F021ACC5A464}" type="presParOf" srcId="{E537F81B-A0AF-436A-8E46-D1A6784DD336}" destId="{11F70404-1768-40E3-A01C-3C04348CDCDB}" srcOrd="0" destOrd="0" presId="urn:microsoft.com/office/officeart/2011/layout/HexagonRadial"/>
    <dgm:cxn modelId="{7B399250-4205-4222-AA29-F558001D76C1}" type="presParOf" srcId="{E537F81B-A0AF-436A-8E46-D1A6784DD336}" destId="{1EBA296E-CF72-46C6-94F3-8382A7F6CA63}" srcOrd="1" destOrd="0" presId="urn:microsoft.com/office/officeart/2011/layout/HexagonRadial"/>
    <dgm:cxn modelId="{3DD11A24-41B1-4DBA-9C91-97756A98CD14}" type="presParOf" srcId="{1EBA296E-CF72-46C6-94F3-8382A7F6CA63}" destId="{7974C92F-2CA3-40CF-B148-858461F610BE}" srcOrd="0" destOrd="0" presId="urn:microsoft.com/office/officeart/2011/layout/HexagonRadial"/>
    <dgm:cxn modelId="{AC3974E5-4DC1-42B1-B4AA-217805063299}" type="presParOf" srcId="{E537F81B-A0AF-436A-8E46-D1A6784DD336}" destId="{6B577EE0-8C5B-4AC1-916A-4122C17C3B5B}" srcOrd="2" destOrd="0" presId="urn:microsoft.com/office/officeart/2011/layout/HexagonRadial"/>
    <dgm:cxn modelId="{C941FE6D-0331-4C81-A09B-4FA202200190}" type="presParOf" srcId="{E537F81B-A0AF-436A-8E46-D1A6784DD336}" destId="{7B34C689-6B64-4A06-A1B5-EA99148F7D1A}" srcOrd="3" destOrd="0" presId="urn:microsoft.com/office/officeart/2011/layout/HexagonRadial"/>
    <dgm:cxn modelId="{DB66590F-D340-4BAE-A90B-9CD030224599}" type="presParOf" srcId="{7B34C689-6B64-4A06-A1B5-EA99148F7D1A}" destId="{408199F1-E5A6-47AB-A1FD-1BC54A955620}" srcOrd="0" destOrd="0" presId="urn:microsoft.com/office/officeart/2011/layout/HexagonRadial"/>
    <dgm:cxn modelId="{ECB90771-C300-4DF6-A71D-279C6E5C02A9}" type="presParOf" srcId="{E537F81B-A0AF-436A-8E46-D1A6784DD336}" destId="{17AF0CEF-D1A4-40B4-B89B-83EBE67EB3EB}" srcOrd="4" destOrd="0" presId="urn:microsoft.com/office/officeart/2011/layout/HexagonRadial"/>
    <dgm:cxn modelId="{BFBFD1B2-1C87-4D00-9149-CC5775B55041}" type="presParOf" srcId="{E537F81B-A0AF-436A-8E46-D1A6784DD336}" destId="{FB6CB30E-6C28-46CD-8B19-71CF5DFC565D}" srcOrd="5" destOrd="0" presId="urn:microsoft.com/office/officeart/2011/layout/HexagonRadial"/>
    <dgm:cxn modelId="{BBE89472-FE39-4C6F-B556-7A06FC415D40}" type="presParOf" srcId="{FB6CB30E-6C28-46CD-8B19-71CF5DFC565D}" destId="{682182AC-8D96-4532-BE93-9C3F338C0B3A}" srcOrd="0" destOrd="0" presId="urn:microsoft.com/office/officeart/2011/layout/HexagonRadial"/>
    <dgm:cxn modelId="{AE6A1857-272E-43E1-814E-019DBB38965C}" type="presParOf" srcId="{E537F81B-A0AF-436A-8E46-D1A6784DD336}" destId="{92D22CFB-4D5D-402A-A7A2-A414E260288F}" srcOrd="6" destOrd="0" presId="urn:microsoft.com/office/officeart/2011/layout/HexagonRadial"/>
    <dgm:cxn modelId="{D9FB1A15-D4A9-422E-92A2-C35E9FF5D38B}" type="presParOf" srcId="{E537F81B-A0AF-436A-8E46-D1A6784DD336}" destId="{E4AC24A6-1855-49AA-832D-67CA1EA649DF}" srcOrd="7" destOrd="0" presId="urn:microsoft.com/office/officeart/2011/layout/HexagonRadial"/>
    <dgm:cxn modelId="{F8E4B551-261B-4992-99F8-2117D558CDE4}" type="presParOf" srcId="{E4AC24A6-1855-49AA-832D-67CA1EA649DF}" destId="{7490396A-9479-4762-8096-50078A87A41D}" srcOrd="0" destOrd="0" presId="urn:microsoft.com/office/officeart/2011/layout/HexagonRadial"/>
    <dgm:cxn modelId="{4D64D4F6-6000-4663-91D4-47EA23F7EB20}" type="presParOf" srcId="{E537F81B-A0AF-436A-8E46-D1A6784DD336}" destId="{E00F56AF-54CD-4400-B5E9-40AFE89A8EFC}" srcOrd="8" destOrd="0" presId="urn:microsoft.com/office/officeart/2011/layout/HexagonRadial"/>
    <dgm:cxn modelId="{8D571A61-2AF5-493D-B5A0-4477D64C9268}" type="presParOf" srcId="{E537F81B-A0AF-436A-8E46-D1A6784DD336}" destId="{009B5E16-6EBB-4EE1-B380-4E5079DB2F44}" srcOrd="9" destOrd="0" presId="urn:microsoft.com/office/officeart/2011/layout/HexagonRadial"/>
    <dgm:cxn modelId="{E39833AB-576E-42D1-B735-2BF3546B074F}" type="presParOf" srcId="{009B5E16-6EBB-4EE1-B380-4E5079DB2F44}" destId="{90EADB0C-19E1-4E8B-A63B-0027445BFE3B}" srcOrd="0" destOrd="0" presId="urn:microsoft.com/office/officeart/2011/layout/HexagonRadial"/>
    <dgm:cxn modelId="{5C127DCC-3732-4F54-A2D5-3531D20D6FFA}" type="presParOf" srcId="{E537F81B-A0AF-436A-8E46-D1A6784DD336}" destId="{442F0D3A-CD97-4C85-8832-BB4C7C2B539D}" srcOrd="10" destOrd="0" presId="urn:microsoft.com/office/officeart/2011/layout/HexagonRadial"/>
    <dgm:cxn modelId="{F74BF772-E103-4C09-96A8-F10A6E79E2E2}" type="presParOf" srcId="{E537F81B-A0AF-436A-8E46-D1A6784DD336}" destId="{5EB29CB0-40C9-45E1-81DA-B5A3E46109A7}" srcOrd="11" destOrd="0" presId="urn:microsoft.com/office/officeart/2011/layout/HexagonRadial"/>
    <dgm:cxn modelId="{649AE2B9-23C2-4BA0-A2D0-9B6059CC8041}" type="presParOf" srcId="{5EB29CB0-40C9-45E1-81DA-B5A3E46109A7}" destId="{C3C29A5B-63CB-4DC5-9F4F-287C3865B263}" srcOrd="0" destOrd="0" presId="urn:microsoft.com/office/officeart/2011/layout/HexagonRadial"/>
    <dgm:cxn modelId="{AC24D6F1-0CCF-42A5-B65E-91ECB424CA5D}" type="presParOf" srcId="{E537F81B-A0AF-436A-8E46-D1A6784DD336}" destId="{8CB5563D-E006-47E7-AF85-F8043CF28642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6DBDE4-8F57-43DB-864A-9AE8F93A18DA}" type="doc">
      <dgm:prSet loTypeId="urn:microsoft.com/office/officeart/2011/layout/HexagonRadial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24DFC1B-AF3D-4234-BB36-8E796C283C58}">
      <dgm:prSet phldrT="[Текст]"/>
      <dgm:spPr/>
      <dgm:t>
        <a:bodyPr/>
        <a:lstStyle/>
        <a:p>
          <a:r>
            <a:rPr lang="en-US" dirty="0" smtClean="0"/>
            <a:t>Disabled/</a:t>
          </a:r>
        </a:p>
        <a:p>
          <a:r>
            <a:rPr lang="en-US" dirty="0" smtClean="0"/>
            <a:t>elderly people</a:t>
          </a:r>
          <a:endParaRPr lang="ru-RU" dirty="0"/>
        </a:p>
      </dgm:t>
    </dgm:pt>
    <dgm:pt modelId="{C910F008-C472-4F44-B956-F0995EBDCC41}" type="parTrans" cxnId="{6E0FF912-396E-47FD-84AF-3B70BE82E7A8}">
      <dgm:prSet/>
      <dgm:spPr/>
      <dgm:t>
        <a:bodyPr/>
        <a:lstStyle/>
        <a:p>
          <a:endParaRPr lang="ru-RU"/>
        </a:p>
      </dgm:t>
    </dgm:pt>
    <dgm:pt modelId="{F8753A8B-95C7-4E93-BBC9-135CA192806F}" type="sibTrans" cxnId="{6E0FF912-396E-47FD-84AF-3B70BE82E7A8}">
      <dgm:prSet/>
      <dgm:spPr/>
      <dgm:t>
        <a:bodyPr/>
        <a:lstStyle/>
        <a:p>
          <a:endParaRPr lang="ru-RU"/>
        </a:p>
      </dgm:t>
    </dgm:pt>
    <dgm:pt modelId="{97B0FDD5-C5A8-4F77-88C6-CF562D845213}">
      <dgm:prSet phldrT="[Текст]"/>
      <dgm:spPr/>
      <dgm:t>
        <a:bodyPr/>
        <a:lstStyle/>
        <a:p>
          <a:r>
            <a:rPr lang="en-US" dirty="0" smtClean="0"/>
            <a:t>Have little facilities</a:t>
          </a:r>
          <a:endParaRPr lang="ru-RU" dirty="0"/>
        </a:p>
      </dgm:t>
    </dgm:pt>
    <dgm:pt modelId="{D579E433-6A97-4FB9-966F-5C28DE56A46D}" type="parTrans" cxnId="{41C6F428-941E-4D89-A051-7AA771AB8C49}">
      <dgm:prSet/>
      <dgm:spPr/>
      <dgm:t>
        <a:bodyPr/>
        <a:lstStyle/>
        <a:p>
          <a:endParaRPr lang="ru-RU"/>
        </a:p>
      </dgm:t>
    </dgm:pt>
    <dgm:pt modelId="{2726AE98-2638-4CD9-AB68-E390E52A866F}" type="sibTrans" cxnId="{41C6F428-941E-4D89-A051-7AA771AB8C49}">
      <dgm:prSet/>
      <dgm:spPr/>
      <dgm:t>
        <a:bodyPr/>
        <a:lstStyle/>
        <a:p>
          <a:endParaRPr lang="ru-RU"/>
        </a:p>
      </dgm:t>
    </dgm:pt>
    <dgm:pt modelId="{E3C85449-A326-4226-B5F8-47159A29D611}">
      <dgm:prSet phldrT="[Текст]"/>
      <dgm:spPr/>
      <dgm:t>
        <a:bodyPr/>
        <a:lstStyle/>
        <a:p>
          <a:r>
            <a:rPr lang="en-US" dirty="0" smtClean="0"/>
            <a:t>Face a lot of problems</a:t>
          </a:r>
          <a:endParaRPr lang="ru-RU" dirty="0"/>
        </a:p>
      </dgm:t>
    </dgm:pt>
    <dgm:pt modelId="{2BB21958-AD43-4103-BD4E-915CEB14F3AE}" type="parTrans" cxnId="{ABACDF67-16BE-4A05-B277-9449C6F06647}">
      <dgm:prSet/>
      <dgm:spPr/>
      <dgm:t>
        <a:bodyPr/>
        <a:lstStyle/>
        <a:p>
          <a:endParaRPr lang="ru-RU"/>
        </a:p>
      </dgm:t>
    </dgm:pt>
    <dgm:pt modelId="{2D4BCA3F-5816-4DE7-9142-BFCE1C9976C7}" type="sibTrans" cxnId="{ABACDF67-16BE-4A05-B277-9449C6F06647}">
      <dgm:prSet/>
      <dgm:spPr/>
      <dgm:t>
        <a:bodyPr/>
        <a:lstStyle/>
        <a:p>
          <a:endParaRPr lang="ru-RU"/>
        </a:p>
      </dgm:t>
    </dgm:pt>
    <dgm:pt modelId="{FF21FE91-D8F5-4D6D-8F6D-D96525A979BE}">
      <dgm:prSet phldrT="[Текст]"/>
      <dgm:spPr/>
      <dgm:t>
        <a:bodyPr/>
        <a:lstStyle/>
        <a:p>
          <a:r>
            <a:rPr lang="en-US" dirty="0" smtClean="0"/>
            <a:t>Suffer from loneliness</a:t>
          </a:r>
          <a:endParaRPr lang="ru-RU" dirty="0"/>
        </a:p>
      </dgm:t>
    </dgm:pt>
    <dgm:pt modelId="{A5E26A78-2A61-4F4B-B97F-774D82E538FD}" type="parTrans" cxnId="{4D3ACE32-AFCE-48DA-8794-75D88F929222}">
      <dgm:prSet/>
      <dgm:spPr/>
      <dgm:t>
        <a:bodyPr/>
        <a:lstStyle/>
        <a:p>
          <a:endParaRPr lang="ru-RU"/>
        </a:p>
      </dgm:t>
    </dgm:pt>
    <dgm:pt modelId="{874A7460-EBF0-4871-8DFF-A610A9E7B56B}" type="sibTrans" cxnId="{4D3ACE32-AFCE-48DA-8794-75D88F929222}">
      <dgm:prSet/>
      <dgm:spPr/>
      <dgm:t>
        <a:bodyPr/>
        <a:lstStyle/>
        <a:p>
          <a:endParaRPr lang="ru-RU"/>
        </a:p>
      </dgm:t>
    </dgm:pt>
    <dgm:pt modelId="{F9A5F642-6E03-4E1A-B267-4A3C814D1865}">
      <dgm:prSet phldrT="[Текст]"/>
      <dgm:spPr/>
      <dgm:t>
        <a:bodyPr/>
        <a:lstStyle/>
        <a:p>
          <a:r>
            <a:rPr lang="en-US" dirty="0" smtClean="0"/>
            <a:t>Depend on their relatives</a:t>
          </a:r>
          <a:endParaRPr lang="ru-RU" dirty="0"/>
        </a:p>
      </dgm:t>
    </dgm:pt>
    <dgm:pt modelId="{6C5523AE-F9C7-41A0-BB00-3CD76C2E6851}" type="parTrans" cxnId="{B40C226A-3C5E-4710-971A-CBEAFA8A949B}">
      <dgm:prSet/>
      <dgm:spPr/>
      <dgm:t>
        <a:bodyPr/>
        <a:lstStyle/>
        <a:p>
          <a:endParaRPr lang="ru-RU"/>
        </a:p>
      </dgm:t>
    </dgm:pt>
    <dgm:pt modelId="{C5D1AF83-B29C-4D28-AC36-AFD9075FBD0D}" type="sibTrans" cxnId="{B40C226A-3C5E-4710-971A-CBEAFA8A949B}">
      <dgm:prSet/>
      <dgm:spPr/>
      <dgm:t>
        <a:bodyPr/>
        <a:lstStyle/>
        <a:p>
          <a:endParaRPr lang="ru-RU"/>
        </a:p>
      </dgm:t>
    </dgm:pt>
    <dgm:pt modelId="{A3C26E28-4FEF-42F4-A733-D09256A70382}">
      <dgm:prSet phldrT="[Текст]"/>
      <dgm:spPr/>
      <dgm:t>
        <a:bodyPr/>
        <a:lstStyle/>
        <a:p>
          <a:r>
            <a:rPr lang="en-US" dirty="0" smtClean="0"/>
            <a:t>Have little money</a:t>
          </a:r>
          <a:endParaRPr lang="ru-RU" dirty="0"/>
        </a:p>
      </dgm:t>
    </dgm:pt>
    <dgm:pt modelId="{53790F8E-2C16-4CA6-9C17-A68A19A56D78}" type="parTrans" cxnId="{385E4491-64E7-4209-8222-DB9FFAC03EA1}">
      <dgm:prSet/>
      <dgm:spPr/>
      <dgm:t>
        <a:bodyPr/>
        <a:lstStyle/>
        <a:p>
          <a:endParaRPr lang="ru-RU"/>
        </a:p>
      </dgm:t>
    </dgm:pt>
    <dgm:pt modelId="{C4C294C1-749F-497C-A371-EF80D739DBAA}" type="sibTrans" cxnId="{385E4491-64E7-4209-8222-DB9FFAC03EA1}">
      <dgm:prSet/>
      <dgm:spPr/>
      <dgm:t>
        <a:bodyPr/>
        <a:lstStyle/>
        <a:p>
          <a:endParaRPr lang="ru-RU"/>
        </a:p>
      </dgm:t>
    </dgm:pt>
    <dgm:pt modelId="{332E6446-CF79-4E4E-B1B7-F8D68AB6A334}">
      <dgm:prSet phldrT="[Текст]"/>
      <dgm:spPr/>
      <dgm:t>
        <a:bodyPr/>
        <a:lstStyle/>
        <a:p>
          <a:r>
            <a:rPr lang="en-US" dirty="0" smtClean="0"/>
            <a:t>Can’t go out</a:t>
          </a:r>
          <a:endParaRPr lang="ru-RU" dirty="0"/>
        </a:p>
      </dgm:t>
    </dgm:pt>
    <dgm:pt modelId="{094B5DFA-F6F3-4868-971C-C0A5F41953BE}" type="parTrans" cxnId="{97F20D56-C835-49C1-9E79-30E77C5E0CE4}">
      <dgm:prSet/>
      <dgm:spPr/>
      <dgm:t>
        <a:bodyPr/>
        <a:lstStyle/>
        <a:p>
          <a:endParaRPr lang="ru-RU"/>
        </a:p>
      </dgm:t>
    </dgm:pt>
    <dgm:pt modelId="{862E5532-6BBD-46EA-983B-A4A0E454421A}" type="sibTrans" cxnId="{97F20D56-C835-49C1-9E79-30E77C5E0CE4}">
      <dgm:prSet/>
      <dgm:spPr/>
      <dgm:t>
        <a:bodyPr/>
        <a:lstStyle/>
        <a:p>
          <a:endParaRPr lang="ru-RU"/>
        </a:p>
      </dgm:t>
    </dgm:pt>
    <dgm:pt modelId="{258009DE-B6B9-48F1-BA68-B24F5E50A71C}" type="pres">
      <dgm:prSet presAssocID="{946DBDE4-8F57-43DB-864A-9AE8F93A18D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0701BC0-ED5C-413F-9BA4-B4384D672812}" type="pres">
      <dgm:prSet presAssocID="{C24DFC1B-AF3D-4234-BB36-8E796C283C58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ru-RU"/>
        </a:p>
      </dgm:t>
    </dgm:pt>
    <dgm:pt modelId="{71B44606-63F7-4C8C-8525-7BC58D1A84F4}" type="pres">
      <dgm:prSet presAssocID="{97B0FDD5-C5A8-4F77-88C6-CF562D845213}" presName="Accent1" presStyleCnt="0"/>
      <dgm:spPr/>
    </dgm:pt>
    <dgm:pt modelId="{97EE4BA7-B2CC-4CFE-ADFA-255B0C95C296}" type="pres">
      <dgm:prSet presAssocID="{97B0FDD5-C5A8-4F77-88C6-CF562D845213}" presName="Accent" presStyleLbl="bgShp" presStyleIdx="0" presStyleCnt="6"/>
      <dgm:spPr/>
    </dgm:pt>
    <dgm:pt modelId="{70825611-F8F5-4AAA-92B1-FC915E955038}" type="pres">
      <dgm:prSet presAssocID="{97B0FDD5-C5A8-4F77-88C6-CF562D845213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BBBBE2-4580-4C3C-9DBA-68B3590FFB68}" type="pres">
      <dgm:prSet presAssocID="{E3C85449-A326-4226-B5F8-47159A29D611}" presName="Accent2" presStyleCnt="0"/>
      <dgm:spPr/>
    </dgm:pt>
    <dgm:pt modelId="{25A66F2D-55C9-4AEC-8951-9CFADE95A27C}" type="pres">
      <dgm:prSet presAssocID="{E3C85449-A326-4226-B5F8-47159A29D611}" presName="Accent" presStyleLbl="bgShp" presStyleIdx="1" presStyleCnt="6"/>
      <dgm:spPr/>
    </dgm:pt>
    <dgm:pt modelId="{BE269512-8C04-4DB6-A4AC-475BCF1175CF}" type="pres">
      <dgm:prSet presAssocID="{E3C85449-A326-4226-B5F8-47159A29D611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FC0760-BE26-420E-87F3-8077C56820E6}" type="pres">
      <dgm:prSet presAssocID="{FF21FE91-D8F5-4D6D-8F6D-D96525A979BE}" presName="Accent3" presStyleCnt="0"/>
      <dgm:spPr/>
    </dgm:pt>
    <dgm:pt modelId="{92747E36-8800-4AC4-818E-E94D0703FDC8}" type="pres">
      <dgm:prSet presAssocID="{FF21FE91-D8F5-4D6D-8F6D-D96525A979BE}" presName="Accent" presStyleLbl="bgShp" presStyleIdx="2" presStyleCnt="6"/>
      <dgm:spPr/>
    </dgm:pt>
    <dgm:pt modelId="{EB5041F1-FC46-4C7B-8175-0B89A68E0A38}" type="pres">
      <dgm:prSet presAssocID="{FF21FE91-D8F5-4D6D-8F6D-D96525A979BE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33E3DB-021C-4B9F-9236-D537907FC8C1}" type="pres">
      <dgm:prSet presAssocID="{F9A5F642-6E03-4E1A-B267-4A3C814D1865}" presName="Accent4" presStyleCnt="0"/>
      <dgm:spPr/>
    </dgm:pt>
    <dgm:pt modelId="{6EA21FB6-A0D9-4ED9-BA09-51DB5C161B9D}" type="pres">
      <dgm:prSet presAssocID="{F9A5F642-6E03-4E1A-B267-4A3C814D1865}" presName="Accent" presStyleLbl="bgShp" presStyleIdx="3" presStyleCnt="6"/>
      <dgm:spPr/>
    </dgm:pt>
    <dgm:pt modelId="{1E09CD01-E3F1-4245-A639-666D505CB1DC}" type="pres">
      <dgm:prSet presAssocID="{F9A5F642-6E03-4E1A-B267-4A3C814D1865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044623-0606-4EFD-8A04-B78534EB9434}" type="pres">
      <dgm:prSet presAssocID="{A3C26E28-4FEF-42F4-A733-D09256A70382}" presName="Accent5" presStyleCnt="0"/>
      <dgm:spPr/>
    </dgm:pt>
    <dgm:pt modelId="{BDB51761-F2AC-4F00-A18F-493E5BBBA5A9}" type="pres">
      <dgm:prSet presAssocID="{A3C26E28-4FEF-42F4-A733-D09256A70382}" presName="Accent" presStyleLbl="bgShp" presStyleIdx="4" presStyleCnt="6"/>
      <dgm:spPr/>
    </dgm:pt>
    <dgm:pt modelId="{7B57AB2E-E8A1-45B8-934A-D0F7A134A6A6}" type="pres">
      <dgm:prSet presAssocID="{A3C26E28-4FEF-42F4-A733-D09256A70382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0A78A6-1529-4611-9ED1-B56AF628CFE0}" type="pres">
      <dgm:prSet presAssocID="{332E6446-CF79-4E4E-B1B7-F8D68AB6A334}" presName="Accent6" presStyleCnt="0"/>
      <dgm:spPr/>
    </dgm:pt>
    <dgm:pt modelId="{4441C7CC-1EA9-45B6-AA34-4C259F0D5B2D}" type="pres">
      <dgm:prSet presAssocID="{332E6446-CF79-4E4E-B1B7-F8D68AB6A334}" presName="Accent" presStyleLbl="bgShp" presStyleIdx="5" presStyleCnt="6"/>
      <dgm:spPr/>
    </dgm:pt>
    <dgm:pt modelId="{03E553A1-A5D3-4425-9FBE-712FB986A2F8}" type="pres">
      <dgm:prSet presAssocID="{332E6446-CF79-4E4E-B1B7-F8D68AB6A334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EA7CE4-EF47-4614-BE5D-443B5FE0FD0C}" type="presOf" srcId="{97B0FDD5-C5A8-4F77-88C6-CF562D845213}" destId="{70825611-F8F5-4AAA-92B1-FC915E955038}" srcOrd="0" destOrd="0" presId="urn:microsoft.com/office/officeart/2011/layout/HexagonRadial"/>
    <dgm:cxn modelId="{5F261F21-E475-4147-BA5E-9A0EC4070887}" type="presOf" srcId="{946DBDE4-8F57-43DB-864A-9AE8F93A18DA}" destId="{258009DE-B6B9-48F1-BA68-B24F5E50A71C}" srcOrd="0" destOrd="0" presId="urn:microsoft.com/office/officeart/2011/layout/HexagonRadial"/>
    <dgm:cxn modelId="{FF7CA725-D77E-4FD6-91C0-12DF6DA8B06A}" type="presOf" srcId="{332E6446-CF79-4E4E-B1B7-F8D68AB6A334}" destId="{03E553A1-A5D3-4425-9FBE-712FB986A2F8}" srcOrd="0" destOrd="0" presId="urn:microsoft.com/office/officeart/2011/layout/HexagonRadial"/>
    <dgm:cxn modelId="{ABACDF67-16BE-4A05-B277-9449C6F06647}" srcId="{C24DFC1B-AF3D-4234-BB36-8E796C283C58}" destId="{E3C85449-A326-4226-B5F8-47159A29D611}" srcOrd="1" destOrd="0" parTransId="{2BB21958-AD43-4103-BD4E-915CEB14F3AE}" sibTransId="{2D4BCA3F-5816-4DE7-9142-BFCE1C9976C7}"/>
    <dgm:cxn modelId="{CFDC1109-5246-417D-B087-BC2A028CD684}" type="presOf" srcId="{A3C26E28-4FEF-42F4-A733-D09256A70382}" destId="{7B57AB2E-E8A1-45B8-934A-D0F7A134A6A6}" srcOrd="0" destOrd="0" presId="urn:microsoft.com/office/officeart/2011/layout/HexagonRadial"/>
    <dgm:cxn modelId="{AF66B1A2-6D03-4295-9716-A1FFDC6A46BA}" type="presOf" srcId="{F9A5F642-6E03-4E1A-B267-4A3C814D1865}" destId="{1E09CD01-E3F1-4245-A639-666D505CB1DC}" srcOrd="0" destOrd="0" presId="urn:microsoft.com/office/officeart/2011/layout/HexagonRadial"/>
    <dgm:cxn modelId="{B40C226A-3C5E-4710-971A-CBEAFA8A949B}" srcId="{C24DFC1B-AF3D-4234-BB36-8E796C283C58}" destId="{F9A5F642-6E03-4E1A-B267-4A3C814D1865}" srcOrd="3" destOrd="0" parTransId="{6C5523AE-F9C7-41A0-BB00-3CD76C2E6851}" sibTransId="{C5D1AF83-B29C-4D28-AC36-AFD9075FBD0D}"/>
    <dgm:cxn modelId="{AEC16E58-8A79-4772-9359-AC6F269505F1}" type="presOf" srcId="{E3C85449-A326-4226-B5F8-47159A29D611}" destId="{BE269512-8C04-4DB6-A4AC-475BCF1175CF}" srcOrd="0" destOrd="0" presId="urn:microsoft.com/office/officeart/2011/layout/HexagonRadial"/>
    <dgm:cxn modelId="{385E4491-64E7-4209-8222-DB9FFAC03EA1}" srcId="{C24DFC1B-AF3D-4234-BB36-8E796C283C58}" destId="{A3C26E28-4FEF-42F4-A733-D09256A70382}" srcOrd="4" destOrd="0" parTransId="{53790F8E-2C16-4CA6-9C17-A68A19A56D78}" sibTransId="{C4C294C1-749F-497C-A371-EF80D739DBAA}"/>
    <dgm:cxn modelId="{4D3ACE32-AFCE-48DA-8794-75D88F929222}" srcId="{C24DFC1B-AF3D-4234-BB36-8E796C283C58}" destId="{FF21FE91-D8F5-4D6D-8F6D-D96525A979BE}" srcOrd="2" destOrd="0" parTransId="{A5E26A78-2A61-4F4B-B97F-774D82E538FD}" sibTransId="{874A7460-EBF0-4871-8DFF-A610A9E7B56B}"/>
    <dgm:cxn modelId="{FB091875-AB17-4E70-BFC6-39643275817D}" type="presOf" srcId="{FF21FE91-D8F5-4D6D-8F6D-D96525A979BE}" destId="{EB5041F1-FC46-4C7B-8175-0B89A68E0A38}" srcOrd="0" destOrd="0" presId="urn:microsoft.com/office/officeart/2011/layout/HexagonRadial"/>
    <dgm:cxn modelId="{6E0FF912-396E-47FD-84AF-3B70BE82E7A8}" srcId="{946DBDE4-8F57-43DB-864A-9AE8F93A18DA}" destId="{C24DFC1B-AF3D-4234-BB36-8E796C283C58}" srcOrd="0" destOrd="0" parTransId="{C910F008-C472-4F44-B956-F0995EBDCC41}" sibTransId="{F8753A8B-95C7-4E93-BBC9-135CA192806F}"/>
    <dgm:cxn modelId="{97F20D56-C835-49C1-9E79-30E77C5E0CE4}" srcId="{C24DFC1B-AF3D-4234-BB36-8E796C283C58}" destId="{332E6446-CF79-4E4E-B1B7-F8D68AB6A334}" srcOrd="5" destOrd="0" parTransId="{094B5DFA-F6F3-4868-971C-C0A5F41953BE}" sibTransId="{862E5532-6BBD-46EA-983B-A4A0E454421A}"/>
    <dgm:cxn modelId="{91CF48D5-EE63-4BA4-BCAF-5DAA327BF3A6}" type="presOf" srcId="{C24DFC1B-AF3D-4234-BB36-8E796C283C58}" destId="{F0701BC0-ED5C-413F-9BA4-B4384D672812}" srcOrd="0" destOrd="0" presId="urn:microsoft.com/office/officeart/2011/layout/HexagonRadial"/>
    <dgm:cxn modelId="{41C6F428-941E-4D89-A051-7AA771AB8C49}" srcId="{C24DFC1B-AF3D-4234-BB36-8E796C283C58}" destId="{97B0FDD5-C5A8-4F77-88C6-CF562D845213}" srcOrd="0" destOrd="0" parTransId="{D579E433-6A97-4FB9-966F-5C28DE56A46D}" sibTransId="{2726AE98-2638-4CD9-AB68-E390E52A866F}"/>
    <dgm:cxn modelId="{D0713758-D3D9-40A3-925E-C2248046E27C}" type="presParOf" srcId="{258009DE-B6B9-48F1-BA68-B24F5E50A71C}" destId="{F0701BC0-ED5C-413F-9BA4-B4384D672812}" srcOrd="0" destOrd="0" presId="urn:microsoft.com/office/officeart/2011/layout/HexagonRadial"/>
    <dgm:cxn modelId="{7668D249-3A05-4012-B44D-49CAC7F98BC3}" type="presParOf" srcId="{258009DE-B6B9-48F1-BA68-B24F5E50A71C}" destId="{71B44606-63F7-4C8C-8525-7BC58D1A84F4}" srcOrd="1" destOrd="0" presId="urn:microsoft.com/office/officeart/2011/layout/HexagonRadial"/>
    <dgm:cxn modelId="{84DDE258-8B76-406F-A1D7-6B7E55CAA237}" type="presParOf" srcId="{71B44606-63F7-4C8C-8525-7BC58D1A84F4}" destId="{97EE4BA7-B2CC-4CFE-ADFA-255B0C95C296}" srcOrd="0" destOrd="0" presId="urn:microsoft.com/office/officeart/2011/layout/HexagonRadial"/>
    <dgm:cxn modelId="{C92A212C-B619-45A6-BD8D-0E09A68D1005}" type="presParOf" srcId="{258009DE-B6B9-48F1-BA68-B24F5E50A71C}" destId="{70825611-F8F5-4AAA-92B1-FC915E955038}" srcOrd="2" destOrd="0" presId="urn:microsoft.com/office/officeart/2011/layout/HexagonRadial"/>
    <dgm:cxn modelId="{9E90A0A9-B468-4E67-8133-2153C0DEE31C}" type="presParOf" srcId="{258009DE-B6B9-48F1-BA68-B24F5E50A71C}" destId="{0ABBBBE2-4580-4C3C-9DBA-68B3590FFB68}" srcOrd="3" destOrd="0" presId="urn:microsoft.com/office/officeart/2011/layout/HexagonRadial"/>
    <dgm:cxn modelId="{58E12A6B-14FD-4987-AE0C-886CDE2449AB}" type="presParOf" srcId="{0ABBBBE2-4580-4C3C-9DBA-68B3590FFB68}" destId="{25A66F2D-55C9-4AEC-8951-9CFADE95A27C}" srcOrd="0" destOrd="0" presId="urn:microsoft.com/office/officeart/2011/layout/HexagonRadial"/>
    <dgm:cxn modelId="{A7030CC5-6D15-4491-8FC3-E908850D33E8}" type="presParOf" srcId="{258009DE-B6B9-48F1-BA68-B24F5E50A71C}" destId="{BE269512-8C04-4DB6-A4AC-475BCF1175CF}" srcOrd="4" destOrd="0" presId="urn:microsoft.com/office/officeart/2011/layout/HexagonRadial"/>
    <dgm:cxn modelId="{F4915A98-7D80-443A-94B7-50DE52F99FAA}" type="presParOf" srcId="{258009DE-B6B9-48F1-BA68-B24F5E50A71C}" destId="{B7FC0760-BE26-420E-87F3-8077C56820E6}" srcOrd="5" destOrd="0" presId="urn:microsoft.com/office/officeart/2011/layout/HexagonRadial"/>
    <dgm:cxn modelId="{489C77B7-336F-4C87-AB5C-9D7E640EBC3F}" type="presParOf" srcId="{B7FC0760-BE26-420E-87F3-8077C56820E6}" destId="{92747E36-8800-4AC4-818E-E94D0703FDC8}" srcOrd="0" destOrd="0" presId="urn:microsoft.com/office/officeart/2011/layout/HexagonRadial"/>
    <dgm:cxn modelId="{C13D2809-0425-4C32-9FC7-A71C97C8023B}" type="presParOf" srcId="{258009DE-B6B9-48F1-BA68-B24F5E50A71C}" destId="{EB5041F1-FC46-4C7B-8175-0B89A68E0A38}" srcOrd="6" destOrd="0" presId="urn:microsoft.com/office/officeart/2011/layout/HexagonRadial"/>
    <dgm:cxn modelId="{94AA1807-8365-48AB-8F4E-B0EB034A5DE5}" type="presParOf" srcId="{258009DE-B6B9-48F1-BA68-B24F5E50A71C}" destId="{3833E3DB-021C-4B9F-9236-D537907FC8C1}" srcOrd="7" destOrd="0" presId="urn:microsoft.com/office/officeart/2011/layout/HexagonRadial"/>
    <dgm:cxn modelId="{F3E18DBE-1D46-4DAF-9753-16CF6435540F}" type="presParOf" srcId="{3833E3DB-021C-4B9F-9236-D537907FC8C1}" destId="{6EA21FB6-A0D9-4ED9-BA09-51DB5C161B9D}" srcOrd="0" destOrd="0" presId="urn:microsoft.com/office/officeart/2011/layout/HexagonRadial"/>
    <dgm:cxn modelId="{BE6F76B3-86CD-4DE0-B175-3829981897AC}" type="presParOf" srcId="{258009DE-B6B9-48F1-BA68-B24F5E50A71C}" destId="{1E09CD01-E3F1-4245-A639-666D505CB1DC}" srcOrd="8" destOrd="0" presId="urn:microsoft.com/office/officeart/2011/layout/HexagonRadial"/>
    <dgm:cxn modelId="{4D71A5C7-D357-4804-9828-10A2E026B173}" type="presParOf" srcId="{258009DE-B6B9-48F1-BA68-B24F5E50A71C}" destId="{90044623-0606-4EFD-8A04-B78534EB9434}" srcOrd="9" destOrd="0" presId="urn:microsoft.com/office/officeart/2011/layout/HexagonRadial"/>
    <dgm:cxn modelId="{C42D1348-519B-4256-8269-E55461843D97}" type="presParOf" srcId="{90044623-0606-4EFD-8A04-B78534EB9434}" destId="{BDB51761-F2AC-4F00-A18F-493E5BBBA5A9}" srcOrd="0" destOrd="0" presId="urn:microsoft.com/office/officeart/2011/layout/HexagonRadial"/>
    <dgm:cxn modelId="{5D526034-7CE2-4349-A428-AA7879D4B358}" type="presParOf" srcId="{258009DE-B6B9-48F1-BA68-B24F5E50A71C}" destId="{7B57AB2E-E8A1-45B8-934A-D0F7A134A6A6}" srcOrd="10" destOrd="0" presId="urn:microsoft.com/office/officeart/2011/layout/HexagonRadial"/>
    <dgm:cxn modelId="{97A09361-DD11-4B4C-BBF8-74EEEED23F79}" type="presParOf" srcId="{258009DE-B6B9-48F1-BA68-B24F5E50A71C}" destId="{D20A78A6-1529-4611-9ED1-B56AF628CFE0}" srcOrd="11" destOrd="0" presId="urn:microsoft.com/office/officeart/2011/layout/HexagonRadial"/>
    <dgm:cxn modelId="{FA360704-3213-46DE-9932-74AF8304C488}" type="presParOf" srcId="{D20A78A6-1529-4611-9ED1-B56AF628CFE0}" destId="{4441C7CC-1EA9-45B6-AA34-4C259F0D5B2D}" srcOrd="0" destOrd="0" presId="urn:microsoft.com/office/officeart/2011/layout/HexagonRadial"/>
    <dgm:cxn modelId="{EA80B25F-D620-4760-BED9-C881E3F95FF0}" type="presParOf" srcId="{258009DE-B6B9-48F1-BA68-B24F5E50A71C}" destId="{03E553A1-A5D3-4425-9FBE-712FB986A2F8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7A4D89-A841-4C49-A81B-6106BB90B254}" type="doc">
      <dgm:prSet loTypeId="urn:microsoft.com/office/officeart/2011/layout/HexagonRadial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7BEFD7C-7CD0-4754-BDC9-BB9D3872ED64}">
      <dgm:prSet phldrT="[Текст]"/>
      <dgm:spPr/>
      <dgm:t>
        <a:bodyPr/>
        <a:lstStyle/>
        <a:p>
          <a:r>
            <a:rPr lang="en-US" smtClean="0"/>
            <a:t>We can</a:t>
          </a:r>
          <a:endParaRPr lang="ru-RU" dirty="0"/>
        </a:p>
      </dgm:t>
    </dgm:pt>
    <dgm:pt modelId="{1B4EDDBA-5E18-4409-B09C-E21B9DCFAC02}" type="parTrans" cxnId="{F294859D-B627-4092-B50C-0F926C989A93}">
      <dgm:prSet/>
      <dgm:spPr/>
      <dgm:t>
        <a:bodyPr/>
        <a:lstStyle/>
        <a:p>
          <a:endParaRPr lang="ru-RU"/>
        </a:p>
      </dgm:t>
    </dgm:pt>
    <dgm:pt modelId="{2F9D3717-1ACB-4DAB-917A-2F98A6FCF18E}" type="sibTrans" cxnId="{F294859D-B627-4092-B50C-0F926C989A93}">
      <dgm:prSet/>
      <dgm:spPr/>
      <dgm:t>
        <a:bodyPr/>
        <a:lstStyle/>
        <a:p>
          <a:endParaRPr lang="ru-RU"/>
        </a:p>
      </dgm:t>
    </dgm:pt>
    <dgm:pt modelId="{4883EC8E-798E-414E-AD97-A753983B587D}">
      <dgm:prSet phldrT="[Текст]"/>
      <dgm:spPr/>
      <dgm:t>
        <a:bodyPr/>
        <a:lstStyle/>
        <a:p>
          <a:r>
            <a:rPr lang="en-US" dirty="0" smtClean="0"/>
            <a:t>Make</a:t>
          </a:r>
        </a:p>
        <a:p>
          <a:r>
            <a:rPr lang="en-US" dirty="0" smtClean="0"/>
            <a:t>friends</a:t>
          </a:r>
          <a:endParaRPr lang="ru-RU" dirty="0"/>
        </a:p>
      </dgm:t>
    </dgm:pt>
    <dgm:pt modelId="{53CEC4FD-E302-44B2-9092-0315911ECB12}" type="parTrans" cxnId="{507BF882-AE34-4749-B601-D2D5392EEB8D}">
      <dgm:prSet/>
      <dgm:spPr/>
      <dgm:t>
        <a:bodyPr/>
        <a:lstStyle/>
        <a:p>
          <a:endParaRPr lang="ru-RU"/>
        </a:p>
      </dgm:t>
    </dgm:pt>
    <dgm:pt modelId="{C8C5BBD2-BBD0-45F1-ACB8-22B369CE3239}" type="sibTrans" cxnId="{507BF882-AE34-4749-B601-D2D5392EEB8D}">
      <dgm:prSet/>
      <dgm:spPr/>
      <dgm:t>
        <a:bodyPr/>
        <a:lstStyle/>
        <a:p>
          <a:endParaRPr lang="ru-RU"/>
        </a:p>
      </dgm:t>
    </dgm:pt>
    <dgm:pt modelId="{EED79900-94EE-401D-9889-227F77FCCD5F}">
      <dgm:prSet phldrT="[Текст]"/>
      <dgm:spPr/>
      <dgm:t>
        <a:bodyPr/>
        <a:lstStyle/>
        <a:p>
          <a:r>
            <a:rPr lang="en-US" dirty="0" smtClean="0"/>
            <a:t>Be kind and helpful</a:t>
          </a:r>
          <a:endParaRPr lang="ru-RU" dirty="0"/>
        </a:p>
      </dgm:t>
    </dgm:pt>
    <dgm:pt modelId="{AB4123A1-DCD5-4062-A359-FF98295536DE}" type="parTrans" cxnId="{BFE7C1CD-4139-4136-87C4-9D6C2CE165CC}">
      <dgm:prSet/>
      <dgm:spPr/>
      <dgm:t>
        <a:bodyPr/>
        <a:lstStyle/>
        <a:p>
          <a:endParaRPr lang="ru-RU"/>
        </a:p>
      </dgm:t>
    </dgm:pt>
    <dgm:pt modelId="{2B302F1B-1D44-4DFA-AB63-129135E8AF10}" type="sibTrans" cxnId="{BFE7C1CD-4139-4136-87C4-9D6C2CE165CC}">
      <dgm:prSet/>
      <dgm:spPr/>
      <dgm:t>
        <a:bodyPr/>
        <a:lstStyle/>
        <a:p>
          <a:endParaRPr lang="ru-RU"/>
        </a:p>
      </dgm:t>
    </dgm:pt>
    <dgm:pt modelId="{A3612814-5816-4A61-BCE7-D9EBBCDD0617}">
      <dgm:prSet phldrT="[Текст]"/>
      <dgm:spPr/>
      <dgm:t>
        <a:bodyPr/>
        <a:lstStyle/>
        <a:p>
          <a:r>
            <a:rPr lang="en-US" dirty="0" smtClean="0"/>
            <a:t>Donate money</a:t>
          </a:r>
          <a:endParaRPr lang="ru-RU" dirty="0"/>
        </a:p>
      </dgm:t>
    </dgm:pt>
    <dgm:pt modelId="{F6B612F4-5C89-47F9-8350-EA17863921F2}" type="parTrans" cxnId="{0F9CD576-A2F7-40A7-94E6-AC460F301CDE}">
      <dgm:prSet/>
      <dgm:spPr/>
      <dgm:t>
        <a:bodyPr/>
        <a:lstStyle/>
        <a:p>
          <a:endParaRPr lang="ru-RU"/>
        </a:p>
      </dgm:t>
    </dgm:pt>
    <dgm:pt modelId="{7C9714ED-0B0B-46B0-9DC4-635113D586CF}" type="sibTrans" cxnId="{0F9CD576-A2F7-40A7-94E6-AC460F301CDE}">
      <dgm:prSet/>
      <dgm:spPr/>
      <dgm:t>
        <a:bodyPr/>
        <a:lstStyle/>
        <a:p>
          <a:endParaRPr lang="ru-RU"/>
        </a:p>
      </dgm:t>
    </dgm:pt>
    <dgm:pt modelId="{09FF2738-6590-4F15-B745-372280D0D56E}">
      <dgm:prSet phldrT="[Текст]"/>
      <dgm:spPr/>
      <dgm:t>
        <a:bodyPr/>
        <a:lstStyle/>
        <a:p>
          <a:r>
            <a:rPr lang="en-US" dirty="0" smtClean="0"/>
            <a:t>Chat online</a:t>
          </a:r>
          <a:endParaRPr lang="ru-RU" dirty="0"/>
        </a:p>
      </dgm:t>
    </dgm:pt>
    <dgm:pt modelId="{335DBDA7-01AF-4D9C-890E-AC3950BA2149}" type="parTrans" cxnId="{A95E21E0-E932-43FF-9564-8025C45898E5}">
      <dgm:prSet/>
      <dgm:spPr/>
      <dgm:t>
        <a:bodyPr/>
        <a:lstStyle/>
        <a:p>
          <a:endParaRPr lang="ru-RU"/>
        </a:p>
      </dgm:t>
    </dgm:pt>
    <dgm:pt modelId="{1D603AE2-93E4-4162-9870-81E0B9C2E191}" type="sibTrans" cxnId="{A95E21E0-E932-43FF-9564-8025C45898E5}">
      <dgm:prSet/>
      <dgm:spPr/>
      <dgm:t>
        <a:bodyPr/>
        <a:lstStyle/>
        <a:p>
          <a:endParaRPr lang="ru-RU"/>
        </a:p>
      </dgm:t>
    </dgm:pt>
    <dgm:pt modelId="{FC885689-C4A4-4176-987D-0AC58EBDDD62}">
      <dgm:prSet phldrT="[Текст]"/>
      <dgm:spPr/>
      <dgm:t>
        <a:bodyPr/>
        <a:lstStyle/>
        <a:p>
          <a:r>
            <a:rPr lang="en-US" dirty="0" smtClean="0"/>
            <a:t>Treat them with respect</a:t>
          </a:r>
          <a:endParaRPr lang="ru-RU" dirty="0"/>
        </a:p>
      </dgm:t>
    </dgm:pt>
    <dgm:pt modelId="{B7DCC788-F8FF-4977-9221-9856FDF45B55}" type="parTrans" cxnId="{884898B8-A1CA-4909-9DC5-75F4DC22A02F}">
      <dgm:prSet/>
      <dgm:spPr/>
      <dgm:t>
        <a:bodyPr/>
        <a:lstStyle/>
        <a:p>
          <a:endParaRPr lang="ru-RU"/>
        </a:p>
      </dgm:t>
    </dgm:pt>
    <dgm:pt modelId="{A94E41D4-16F8-4648-A1CA-26C9B50006D9}" type="sibTrans" cxnId="{884898B8-A1CA-4909-9DC5-75F4DC22A02F}">
      <dgm:prSet/>
      <dgm:spPr/>
      <dgm:t>
        <a:bodyPr/>
        <a:lstStyle/>
        <a:p>
          <a:endParaRPr lang="ru-RU"/>
        </a:p>
      </dgm:t>
    </dgm:pt>
    <dgm:pt modelId="{B7CF9B6A-9F32-4900-A8E2-299F8A767254}">
      <dgm:prSet phldrT="[Текст]"/>
      <dgm:spPr/>
      <dgm:t>
        <a:bodyPr/>
        <a:lstStyle/>
        <a:p>
          <a:r>
            <a:rPr lang="en-US" dirty="0" smtClean="0"/>
            <a:t>Treat them as  normal people</a:t>
          </a:r>
          <a:endParaRPr lang="ru-RU" dirty="0"/>
        </a:p>
      </dgm:t>
    </dgm:pt>
    <dgm:pt modelId="{FD831BFF-AF0E-452C-AA23-510B6EBC042A}" type="parTrans" cxnId="{BA441F41-A480-46EB-8225-072E6B3F27EF}">
      <dgm:prSet/>
      <dgm:spPr/>
      <dgm:t>
        <a:bodyPr/>
        <a:lstStyle/>
        <a:p>
          <a:endParaRPr lang="ru-RU"/>
        </a:p>
      </dgm:t>
    </dgm:pt>
    <dgm:pt modelId="{42BFFAF0-7929-41D7-A561-0466609447CC}" type="sibTrans" cxnId="{BA441F41-A480-46EB-8225-072E6B3F27EF}">
      <dgm:prSet/>
      <dgm:spPr/>
      <dgm:t>
        <a:bodyPr/>
        <a:lstStyle/>
        <a:p>
          <a:endParaRPr lang="ru-RU"/>
        </a:p>
      </dgm:t>
    </dgm:pt>
    <dgm:pt modelId="{9B3ACE63-B4A9-44DD-ACAE-F3E3667A34A4}" type="pres">
      <dgm:prSet presAssocID="{697A4D89-A841-4C49-A81B-6106BB90B25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1C2F499-8781-43B4-8A27-1EC1F127FC45}" type="pres">
      <dgm:prSet presAssocID="{67BEFD7C-7CD0-4754-BDC9-BB9D3872ED64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ru-RU"/>
        </a:p>
      </dgm:t>
    </dgm:pt>
    <dgm:pt modelId="{85D2837D-CED7-4DFB-81F5-512368110144}" type="pres">
      <dgm:prSet presAssocID="{4883EC8E-798E-414E-AD97-A753983B587D}" presName="Accent1" presStyleCnt="0"/>
      <dgm:spPr/>
    </dgm:pt>
    <dgm:pt modelId="{AFD2198E-E537-4135-B715-C4CCF80FF031}" type="pres">
      <dgm:prSet presAssocID="{4883EC8E-798E-414E-AD97-A753983B587D}" presName="Accent" presStyleLbl="bgShp" presStyleIdx="0" presStyleCnt="6"/>
      <dgm:spPr/>
    </dgm:pt>
    <dgm:pt modelId="{163138CB-1FC5-40C1-AF50-ADECB5B35684}" type="pres">
      <dgm:prSet presAssocID="{4883EC8E-798E-414E-AD97-A753983B587D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F2E261-4174-4CEB-BF0B-254C364EBD3D}" type="pres">
      <dgm:prSet presAssocID="{EED79900-94EE-401D-9889-227F77FCCD5F}" presName="Accent2" presStyleCnt="0"/>
      <dgm:spPr/>
    </dgm:pt>
    <dgm:pt modelId="{4D1CB8A0-2AD7-4CD6-9479-DD2B3D71A2D7}" type="pres">
      <dgm:prSet presAssocID="{EED79900-94EE-401D-9889-227F77FCCD5F}" presName="Accent" presStyleLbl="bgShp" presStyleIdx="1" presStyleCnt="6"/>
      <dgm:spPr/>
    </dgm:pt>
    <dgm:pt modelId="{C2678698-E94E-4347-BE7F-14A110D22A75}" type="pres">
      <dgm:prSet presAssocID="{EED79900-94EE-401D-9889-227F77FCCD5F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0468A2-CEB7-49E7-B43B-33D03DCFB33E}" type="pres">
      <dgm:prSet presAssocID="{A3612814-5816-4A61-BCE7-D9EBBCDD0617}" presName="Accent3" presStyleCnt="0"/>
      <dgm:spPr/>
    </dgm:pt>
    <dgm:pt modelId="{2B199FB0-2744-4350-A401-3115E74E57D0}" type="pres">
      <dgm:prSet presAssocID="{A3612814-5816-4A61-BCE7-D9EBBCDD0617}" presName="Accent" presStyleLbl="bgShp" presStyleIdx="2" presStyleCnt="6"/>
      <dgm:spPr/>
    </dgm:pt>
    <dgm:pt modelId="{AB8203E3-A83D-4044-852B-4EB6DA43E139}" type="pres">
      <dgm:prSet presAssocID="{A3612814-5816-4A61-BCE7-D9EBBCDD0617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5D0941-E94C-402B-97F4-3FC4874F6D5B}" type="pres">
      <dgm:prSet presAssocID="{09FF2738-6590-4F15-B745-372280D0D56E}" presName="Accent4" presStyleCnt="0"/>
      <dgm:spPr/>
    </dgm:pt>
    <dgm:pt modelId="{23241EAD-5D65-47BB-8B02-4AEE00BE0E8E}" type="pres">
      <dgm:prSet presAssocID="{09FF2738-6590-4F15-B745-372280D0D56E}" presName="Accent" presStyleLbl="bgShp" presStyleIdx="3" presStyleCnt="6"/>
      <dgm:spPr/>
    </dgm:pt>
    <dgm:pt modelId="{2C0F7A4A-AC55-4087-8B63-2442B4DF088C}" type="pres">
      <dgm:prSet presAssocID="{09FF2738-6590-4F15-B745-372280D0D56E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2A4568-235B-47B1-A75E-54AFE2B2C9D5}" type="pres">
      <dgm:prSet presAssocID="{FC885689-C4A4-4176-987D-0AC58EBDDD62}" presName="Accent5" presStyleCnt="0"/>
      <dgm:spPr/>
    </dgm:pt>
    <dgm:pt modelId="{658E79AE-4959-4712-9977-0F27B8D0847C}" type="pres">
      <dgm:prSet presAssocID="{FC885689-C4A4-4176-987D-0AC58EBDDD62}" presName="Accent" presStyleLbl="bgShp" presStyleIdx="4" presStyleCnt="6"/>
      <dgm:spPr/>
    </dgm:pt>
    <dgm:pt modelId="{8CBF8688-BE02-4C98-83DE-DE8A985F278D}" type="pres">
      <dgm:prSet presAssocID="{FC885689-C4A4-4176-987D-0AC58EBDDD62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55AC80-A917-419B-AE2E-712D6999E648}" type="pres">
      <dgm:prSet presAssocID="{B7CF9B6A-9F32-4900-A8E2-299F8A767254}" presName="Accent6" presStyleCnt="0"/>
      <dgm:spPr/>
    </dgm:pt>
    <dgm:pt modelId="{BECA44FF-EA1C-42E7-9843-B2B9BBD5F768}" type="pres">
      <dgm:prSet presAssocID="{B7CF9B6A-9F32-4900-A8E2-299F8A767254}" presName="Accent" presStyleLbl="bgShp" presStyleIdx="5" presStyleCnt="6"/>
      <dgm:spPr/>
    </dgm:pt>
    <dgm:pt modelId="{AAA8BFD5-C7A3-4C04-B47E-8A96703A9DFD}" type="pres">
      <dgm:prSet presAssocID="{B7CF9B6A-9F32-4900-A8E2-299F8A767254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07BF882-AE34-4749-B601-D2D5392EEB8D}" srcId="{67BEFD7C-7CD0-4754-BDC9-BB9D3872ED64}" destId="{4883EC8E-798E-414E-AD97-A753983B587D}" srcOrd="0" destOrd="0" parTransId="{53CEC4FD-E302-44B2-9092-0315911ECB12}" sibTransId="{C8C5BBD2-BBD0-45F1-ACB8-22B369CE3239}"/>
    <dgm:cxn modelId="{F5FE4A6B-EC4A-4ADE-9939-A4522B5BA6BD}" type="presOf" srcId="{4883EC8E-798E-414E-AD97-A753983B587D}" destId="{163138CB-1FC5-40C1-AF50-ADECB5B35684}" srcOrd="0" destOrd="0" presId="urn:microsoft.com/office/officeart/2011/layout/HexagonRadial"/>
    <dgm:cxn modelId="{694B1F04-85D3-4D1F-8016-ED2231A2F0B9}" type="presOf" srcId="{B7CF9B6A-9F32-4900-A8E2-299F8A767254}" destId="{AAA8BFD5-C7A3-4C04-B47E-8A96703A9DFD}" srcOrd="0" destOrd="0" presId="urn:microsoft.com/office/officeart/2011/layout/HexagonRadial"/>
    <dgm:cxn modelId="{F294859D-B627-4092-B50C-0F926C989A93}" srcId="{697A4D89-A841-4C49-A81B-6106BB90B254}" destId="{67BEFD7C-7CD0-4754-BDC9-BB9D3872ED64}" srcOrd="0" destOrd="0" parTransId="{1B4EDDBA-5E18-4409-B09C-E21B9DCFAC02}" sibTransId="{2F9D3717-1ACB-4DAB-917A-2F98A6FCF18E}"/>
    <dgm:cxn modelId="{38054B4A-694F-4247-9DBD-4B9DD05EA822}" type="presOf" srcId="{FC885689-C4A4-4176-987D-0AC58EBDDD62}" destId="{8CBF8688-BE02-4C98-83DE-DE8A985F278D}" srcOrd="0" destOrd="0" presId="urn:microsoft.com/office/officeart/2011/layout/HexagonRadial"/>
    <dgm:cxn modelId="{37EF800F-2975-4272-B5F8-AC18CDD22BA2}" type="presOf" srcId="{697A4D89-A841-4C49-A81B-6106BB90B254}" destId="{9B3ACE63-B4A9-44DD-ACAE-F3E3667A34A4}" srcOrd="0" destOrd="0" presId="urn:microsoft.com/office/officeart/2011/layout/HexagonRadial"/>
    <dgm:cxn modelId="{0F9CD576-A2F7-40A7-94E6-AC460F301CDE}" srcId="{67BEFD7C-7CD0-4754-BDC9-BB9D3872ED64}" destId="{A3612814-5816-4A61-BCE7-D9EBBCDD0617}" srcOrd="2" destOrd="0" parTransId="{F6B612F4-5C89-47F9-8350-EA17863921F2}" sibTransId="{7C9714ED-0B0B-46B0-9DC4-635113D586CF}"/>
    <dgm:cxn modelId="{132CF2E3-FFA7-458B-837F-602CB2835CD3}" type="presOf" srcId="{A3612814-5816-4A61-BCE7-D9EBBCDD0617}" destId="{AB8203E3-A83D-4044-852B-4EB6DA43E139}" srcOrd="0" destOrd="0" presId="urn:microsoft.com/office/officeart/2011/layout/HexagonRadial"/>
    <dgm:cxn modelId="{884898B8-A1CA-4909-9DC5-75F4DC22A02F}" srcId="{67BEFD7C-7CD0-4754-BDC9-BB9D3872ED64}" destId="{FC885689-C4A4-4176-987D-0AC58EBDDD62}" srcOrd="4" destOrd="0" parTransId="{B7DCC788-F8FF-4977-9221-9856FDF45B55}" sibTransId="{A94E41D4-16F8-4648-A1CA-26C9B50006D9}"/>
    <dgm:cxn modelId="{BFE7C1CD-4139-4136-87C4-9D6C2CE165CC}" srcId="{67BEFD7C-7CD0-4754-BDC9-BB9D3872ED64}" destId="{EED79900-94EE-401D-9889-227F77FCCD5F}" srcOrd="1" destOrd="0" parTransId="{AB4123A1-DCD5-4062-A359-FF98295536DE}" sibTransId="{2B302F1B-1D44-4DFA-AB63-129135E8AF10}"/>
    <dgm:cxn modelId="{5D349200-AD8B-4A41-9484-0150F2C0A842}" type="presOf" srcId="{67BEFD7C-7CD0-4754-BDC9-BB9D3872ED64}" destId="{71C2F499-8781-43B4-8A27-1EC1F127FC45}" srcOrd="0" destOrd="0" presId="urn:microsoft.com/office/officeart/2011/layout/HexagonRadial"/>
    <dgm:cxn modelId="{54BBA8F9-47E7-4F93-9A5E-620AFBE18020}" type="presOf" srcId="{EED79900-94EE-401D-9889-227F77FCCD5F}" destId="{C2678698-E94E-4347-BE7F-14A110D22A75}" srcOrd="0" destOrd="0" presId="urn:microsoft.com/office/officeart/2011/layout/HexagonRadial"/>
    <dgm:cxn modelId="{BA441F41-A480-46EB-8225-072E6B3F27EF}" srcId="{67BEFD7C-7CD0-4754-BDC9-BB9D3872ED64}" destId="{B7CF9B6A-9F32-4900-A8E2-299F8A767254}" srcOrd="5" destOrd="0" parTransId="{FD831BFF-AF0E-452C-AA23-510B6EBC042A}" sibTransId="{42BFFAF0-7929-41D7-A561-0466609447CC}"/>
    <dgm:cxn modelId="{77388278-5587-4432-A011-49946F6EE961}" type="presOf" srcId="{09FF2738-6590-4F15-B745-372280D0D56E}" destId="{2C0F7A4A-AC55-4087-8B63-2442B4DF088C}" srcOrd="0" destOrd="0" presId="urn:microsoft.com/office/officeart/2011/layout/HexagonRadial"/>
    <dgm:cxn modelId="{A95E21E0-E932-43FF-9564-8025C45898E5}" srcId="{67BEFD7C-7CD0-4754-BDC9-BB9D3872ED64}" destId="{09FF2738-6590-4F15-B745-372280D0D56E}" srcOrd="3" destOrd="0" parTransId="{335DBDA7-01AF-4D9C-890E-AC3950BA2149}" sibTransId="{1D603AE2-93E4-4162-9870-81E0B9C2E191}"/>
    <dgm:cxn modelId="{BDB8EC03-829F-4BB8-A614-BF0F0D899EBD}" type="presParOf" srcId="{9B3ACE63-B4A9-44DD-ACAE-F3E3667A34A4}" destId="{71C2F499-8781-43B4-8A27-1EC1F127FC45}" srcOrd="0" destOrd="0" presId="urn:microsoft.com/office/officeart/2011/layout/HexagonRadial"/>
    <dgm:cxn modelId="{598AA470-6BDB-4B94-B2C5-17A20BCD8B6F}" type="presParOf" srcId="{9B3ACE63-B4A9-44DD-ACAE-F3E3667A34A4}" destId="{85D2837D-CED7-4DFB-81F5-512368110144}" srcOrd="1" destOrd="0" presId="urn:microsoft.com/office/officeart/2011/layout/HexagonRadial"/>
    <dgm:cxn modelId="{38F5CB0F-FEB9-4E1A-BD7B-1DCC9843653A}" type="presParOf" srcId="{85D2837D-CED7-4DFB-81F5-512368110144}" destId="{AFD2198E-E537-4135-B715-C4CCF80FF031}" srcOrd="0" destOrd="0" presId="urn:microsoft.com/office/officeart/2011/layout/HexagonRadial"/>
    <dgm:cxn modelId="{ECF01FB5-1338-4203-BEFE-E7A0D4191869}" type="presParOf" srcId="{9B3ACE63-B4A9-44DD-ACAE-F3E3667A34A4}" destId="{163138CB-1FC5-40C1-AF50-ADECB5B35684}" srcOrd="2" destOrd="0" presId="urn:microsoft.com/office/officeart/2011/layout/HexagonRadial"/>
    <dgm:cxn modelId="{887CE165-F6FB-4101-9FB7-6B5FADAAB42E}" type="presParOf" srcId="{9B3ACE63-B4A9-44DD-ACAE-F3E3667A34A4}" destId="{3CF2E261-4174-4CEB-BF0B-254C364EBD3D}" srcOrd="3" destOrd="0" presId="urn:microsoft.com/office/officeart/2011/layout/HexagonRadial"/>
    <dgm:cxn modelId="{932A046F-F50E-4671-A8FF-107AA8C7F4B0}" type="presParOf" srcId="{3CF2E261-4174-4CEB-BF0B-254C364EBD3D}" destId="{4D1CB8A0-2AD7-4CD6-9479-DD2B3D71A2D7}" srcOrd="0" destOrd="0" presId="urn:microsoft.com/office/officeart/2011/layout/HexagonRadial"/>
    <dgm:cxn modelId="{23EBAEE0-3311-4EE5-9F11-55A579783E7A}" type="presParOf" srcId="{9B3ACE63-B4A9-44DD-ACAE-F3E3667A34A4}" destId="{C2678698-E94E-4347-BE7F-14A110D22A75}" srcOrd="4" destOrd="0" presId="urn:microsoft.com/office/officeart/2011/layout/HexagonRadial"/>
    <dgm:cxn modelId="{64F45742-8E51-4814-B179-02DEAC8FDC9F}" type="presParOf" srcId="{9B3ACE63-B4A9-44DD-ACAE-F3E3667A34A4}" destId="{620468A2-CEB7-49E7-B43B-33D03DCFB33E}" srcOrd="5" destOrd="0" presId="urn:microsoft.com/office/officeart/2011/layout/HexagonRadial"/>
    <dgm:cxn modelId="{99CB2C6A-2BC4-4D25-A536-4FDEBE45B377}" type="presParOf" srcId="{620468A2-CEB7-49E7-B43B-33D03DCFB33E}" destId="{2B199FB0-2744-4350-A401-3115E74E57D0}" srcOrd="0" destOrd="0" presId="urn:microsoft.com/office/officeart/2011/layout/HexagonRadial"/>
    <dgm:cxn modelId="{2C5EBCE2-DC25-4DC3-B6ED-2C6DF06BF116}" type="presParOf" srcId="{9B3ACE63-B4A9-44DD-ACAE-F3E3667A34A4}" destId="{AB8203E3-A83D-4044-852B-4EB6DA43E139}" srcOrd="6" destOrd="0" presId="urn:microsoft.com/office/officeart/2011/layout/HexagonRadial"/>
    <dgm:cxn modelId="{4D3EC40E-8C0F-4116-BE03-5BBCFFD9573D}" type="presParOf" srcId="{9B3ACE63-B4A9-44DD-ACAE-F3E3667A34A4}" destId="{E85D0941-E94C-402B-97F4-3FC4874F6D5B}" srcOrd="7" destOrd="0" presId="urn:microsoft.com/office/officeart/2011/layout/HexagonRadial"/>
    <dgm:cxn modelId="{B615F370-42E6-4FA8-B6AB-26AEFBB2EBBD}" type="presParOf" srcId="{E85D0941-E94C-402B-97F4-3FC4874F6D5B}" destId="{23241EAD-5D65-47BB-8B02-4AEE00BE0E8E}" srcOrd="0" destOrd="0" presId="urn:microsoft.com/office/officeart/2011/layout/HexagonRadial"/>
    <dgm:cxn modelId="{7816F508-3A3F-4FB5-9653-EF97661A7682}" type="presParOf" srcId="{9B3ACE63-B4A9-44DD-ACAE-F3E3667A34A4}" destId="{2C0F7A4A-AC55-4087-8B63-2442B4DF088C}" srcOrd="8" destOrd="0" presId="urn:microsoft.com/office/officeart/2011/layout/HexagonRadial"/>
    <dgm:cxn modelId="{525A8D81-9008-4B63-84C2-74AFE8082796}" type="presParOf" srcId="{9B3ACE63-B4A9-44DD-ACAE-F3E3667A34A4}" destId="{4C2A4568-235B-47B1-A75E-54AFE2B2C9D5}" srcOrd="9" destOrd="0" presId="urn:microsoft.com/office/officeart/2011/layout/HexagonRadial"/>
    <dgm:cxn modelId="{BAE4B9A7-C29B-4D79-B279-175E3276AF8B}" type="presParOf" srcId="{4C2A4568-235B-47B1-A75E-54AFE2B2C9D5}" destId="{658E79AE-4959-4712-9977-0F27B8D0847C}" srcOrd="0" destOrd="0" presId="urn:microsoft.com/office/officeart/2011/layout/HexagonRadial"/>
    <dgm:cxn modelId="{2546CED5-19C3-45E2-BB99-C01EFEB72CA7}" type="presParOf" srcId="{9B3ACE63-B4A9-44DD-ACAE-F3E3667A34A4}" destId="{8CBF8688-BE02-4C98-83DE-DE8A985F278D}" srcOrd="10" destOrd="0" presId="urn:microsoft.com/office/officeart/2011/layout/HexagonRadial"/>
    <dgm:cxn modelId="{1A936E8F-0C89-4F20-A498-0968C467D069}" type="presParOf" srcId="{9B3ACE63-B4A9-44DD-ACAE-F3E3667A34A4}" destId="{C755AC80-A917-419B-AE2E-712D6999E648}" srcOrd="11" destOrd="0" presId="urn:microsoft.com/office/officeart/2011/layout/HexagonRadial"/>
    <dgm:cxn modelId="{DF933384-8F03-405A-84A8-19041EE01B2B}" type="presParOf" srcId="{C755AC80-A917-419B-AE2E-712D6999E648}" destId="{BECA44FF-EA1C-42E7-9843-B2B9BBD5F768}" srcOrd="0" destOrd="0" presId="urn:microsoft.com/office/officeart/2011/layout/HexagonRadial"/>
    <dgm:cxn modelId="{94B0DFF1-4D7F-41CB-B821-F2593E1E3368}" type="presParOf" srcId="{9B3ACE63-B4A9-44DD-ACAE-F3E3667A34A4}" destId="{AAA8BFD5-C7A3-4C04-B47E-8A96703A9DFD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F70404-1768-40E3-A01C-3C04348CDCDB}">
      <dsp:nvSpPr>
        <dsp:cNvPr id="0" name=""/>
        <dsp:cNvSpPr/>
      </dsp:nvSpPr>
      <dsp:spPr>
        <a:xfrm>
          <a:off x="3007315" y="1838520"/>
          <a:ext cx="2214454" cy="172301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Disabled /elderly people</a:t>
          </a:r>
          <a:endParaRPr lang="ru-RU" sz="2100" kern="1200" dirty="0"/>
        </a:p>
      </dsp:txBody>
      <dsp:txXfrm>
        <a:off x="3355942" y="2109779"/>
        <a:ext cx="1517200" cy="1180500"/>
      </dsp:txXfrm>
    </dsp:sp>
    <dsp:sp modelId="{408199F1-E5A6-47AB-A1FD-1BC54A955620}">
      <dsp:nvSpPr>
        <dsp:cNvPr id="0" name=""/>
        <dsp:cNvSpPr/>
      </dsp:nvSpPr>
      <dsp:spPr>
        <a:xfrm>
          <a:off x="4393989" y="825751"/>
          <a:ext cx="835507" cy="719899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577EE0-8C5B-4AC1-916A-4122C17C3B5B}">
      <dsp:nvSpPr>
        <dsp:cNvPr id="0" name=""/>
        <dsp:cNvSpPr/>
      </dsp:nvSpPr>
      <dsp:spPr>
        <a:xfrm>
          <a:off x="3211298" y="0"/>
          <a:ext cx="1814729" cy="156995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Are talented</a:t>
          </a:r>
          <a:endParaRPr lang="ru-RU" sz="2100" kern="1200" dirty="0"/>
        </a:p>
      </dsp:txBody>
      <dsp:txXfrm>
        <a:off x="3512037" y="260175"/>
        <a:ext cx="1213251" cy="1049604"/>
      </dsp:txXfrm>
    </dsp:sp>
    <dsp:sp modelId="{682182AC-8D96-4532-BE93-9C3F338C0B3A}">
      <dsp:nvSpPr>
        <dsp:cNvPr id="0" name=""/>
        <dsp:cNvSpPr/>
      </dsp:nvSpPr>
      <dsp:spPr>
        <a:xfrm>
          <a:off x="5369090" y="2171581"/>
          <a:ext cx="835507" cy="719899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AF0CEF-D1A4-40B4-B89B-83EBE67EB3EB}">
      <dsp:nvSpPr>
        <dsp:cNvPr id="0" name=""/>
        <dsp:cNvSpPr/>
      </dsp:nvSpPr>
      <dsp:spPr>
        <a:xfrm>
          <a:off x="4875616" y="965627"/>
          <a:ext cx="1814729" cy="156995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Can do what we don’t dare</a:t>
          </a:r>
          <a:endParaRPr lang="ru-RU" sz="2100" kern="1200" dirty="0"/>
        </a:p>
      </dsp:txBody>
      <dsp:txXfrm>
        <a:off x="5176355" y="1225802"/>
        <a:ext cx="1213251" cy="1049604"/>
      </dsp:txXfrm>
    </dsp:sp>
    <dsp:sp modelId="{7490396A-9479-4762-8096-50078A87A41D}">
      <dsp:nvSpPr>
        <dsp:cNvPr id="0" name=""/>
        <dsp:cNvSpPr/>
      </dsp:nvSpPr>
      <dsp:spPr>
        <a:xfrm>
          <a:off x="4691722" y="3690770"/>
          <a:ext cx="835507" cy="719899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D22CFB-4D5D-402A-A7A2-A414E260288F}">
      <dsp:nvSpPr>
        <dsp:cNvPr id="0" name=""/>
        <dsp:cNvSpPr/>
      </dsp:nvSpPr>
      <dsp:spPr>
        <a:xfrm>
          <a:off x="4875616" y="2863938"/>
          <a:ext cx="1814729" cy="156995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Show courage, optimism</a:t>
          </a:r>
          <a:endParaRPr lang="ru-RU" sz="2100" kern="1200" dirty="0"/>
        </a:p>
      </dsp:txBody>
      <dsp:txXfrm>
        <a:off x="5176355" y="3124113"/>
        <a:ext cx="1213251" cy="1049604"/>
      </dsp:txXfrm>
    </dsp:sp>
    <dsp:sp modelId="{90EADB0C-19E1-4E8B-A63B-0027445BFE3B}">
      <dsp:nvSpPr>
        <dsp:cNvPr id="0" name=""/>
        <dsp:cNvSpPr/>
      </dsp:nvSpPr>
      <dsp:spPr>
        <a:xfrm>
          <a:off x="3011436" y="3848467"/>
          <a:ext cx="835507" cy="719899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0F56AF-54CD-4400-B5E9-40AFE89A8EFC}">
      <dsp:nvSpPr>
        <dsp:cNvPr id="0" name=""/>
        <dsp:cNvSpPr/>
      </dsp:nvSpPr>
      <dsp:spPr>
        <a:xfrm>
          <a:off x="3211298" y="3830645"/>
          <a:ext cx="1814729" cy="156995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Are like me and you</a:t>
          </a:r>
          <a:endParaRPr lang="ru-RU" sz="2100" kern="1200" dirty="0"/>
        </a:p>
      </dsp:txBody>
      <dsp:txXfrm>
        <a:off x="3512037" y="4090820"/>
        <a:ext cx="1213251" cy="1049604"/>
      </dsp:txXfrm>
    </dsp:sp>
    <dsp:sp modelId="{C3C29A5B-63CB-4DC5-9F4F-287C3865B263}">
      <dsp:nvSpPr>
        <dsp:cNvPr id="0" name=""/>
        <dsp:cNvSpPr/>
      </dsp:nvSpPr>
      <dsp:spPr>
        <a:xfrm>
          <a:off x="2020365" y="2503178"/>
          <a:ext cx="835507" cy="719899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2F0D3A-CD97-4C85-8832-BB4C7C2B539D}">
      <dsp:nvSpPr>
        <dsp:cNvPr id="0" name=""/>
        <dsp:cNvSpPr/>
      </dsp:nvSpPr>
      <dsp:spPr>
        <a:xfrm>
          <a:off x="1539253" y="2865018"/>
          <a:ext cx="1814729" cy="156995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Love life</a:t>
          </a:r>
          <a:endParaRPr lang="ru-RU" sz="2100" kern="1200" dirty="0"/>
        </a:p>
      </dsp:txBody>
      <dsp:txXfrm>
        <a:off x="1839992" y="3125193"/>
        <a:ext cx="1213251" cy="1049604"/>
      </dsp:txXfrm>
    </dsp:sp>
    <dsp:sp modelId="{8CB5563D-E006-47E7-AF85-F8043CF28642}">
      <dsp:nvSpPr>
        <dsp:cNvPr id="0" name=""/>
        <dsp:cNvSpPr/>
      </dsp:nvSpPr>
      <dsp:spPr>
        <a:xfrm>
          <a:off x="1539253" y="963467"/>
          <a:ext cx="1814729" cy="156995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Are very patient</a:t>
          </a:r>
          <a:endParaRPr lang="ru-RU" sz="2100" kern="1200" dirty="0"/>
        </a:p>
      </dsp:txBody>
      <dsp:txXfrm>
        <a:off x="1839992" y="1223642"/>
        <a:ext cx="1213251" cy="10496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701BC0-ED5C-413F-9BA4-B4384D672812}">
      <dsp:nvSpPr>
        <dsp:cNvPr id="0" name=""/>
        <dsp:cNvSpPr/>
      </dsp:nvSpPr>
      <dsp:spPr>
        <a:xfrm>
          <a:off x="3081147" y="1626084"/>
          <a:ext cx="2066824" cy="178788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Disabled/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elderly people</a:t>
          </a:r>
          <a:endParaRPr lang="ru-RU" sz="2100" kern="1200" dirty="0"/>
        </a:p>
      </dsp:txBody>
      <dsp:txXfrm>
        <a:off x="3423649" y="1922362"/>
        <a:ext cx="1381820" cy="1195330"/>
      </dsp:txXfrm>
    </dsp:sp>
    <dsp:sp modelId="{25A66F2D-55C9-4AEC-8951-9CFADE95A27C}">
      <dsp:nvSpPr>
        <dsp:cNvPr id="0" name=""/>
        <dsp:cNvSpPr/>
      </dsp:nvSpPr>
      <dsp:spPr>
        <a:xfrm>
          <a:off x="4375376" y="770701"/>
          <a:ext cx="779806" cy="671906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825611-F8F5-4AAA-92B1-FC915E955038}">
      <dsp:nvSpPr>
        <dsp:cNvPr id="0" name=""/>
        <dsp:cNvSpPr/>
      </dsp:nvSpPr>
      <dsp:spPr>
        <a:xfrm>
          <a:off x="3271531" y="0"/>
          <a:ext cx="1693747" cy="1465290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Have little facilities</a:t>
          </a:r>
          <a:endParaRPr lang="ru-RU" sz="2100" kern="1200" dirty="0"/>
        </a:p>
      </dsp:txBody>
      <dsp:txXfrm>
        <a:off x="3552221" y="242830"/>
        <a:ext cx="1132367" cy="979630"/>
      </dsp:txXfrm>
    </dsp:sp>
    <dsp:sp modelId="{92747E36-8800-4AC4-818E-E94D0703FDC8}">
      <dsp:nvSpPr>
        <dsp:cNvPr id="0" name=""/>
        <dsp:cNvSpPr/>
      </dsp:nvSpPr>
      <dsp:spPr>
        <a:xfrm>
          <a:off x="5285471" y="2026809"/>
          <a:ext cx="779806" cy="671906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269512-8C04-4DB6-A4AC-475BCF1175CF}">
      <dsp:nvSpPr>
        <dsp:cNvPr id="0" name=""/>
        <dsp:cNvSpPr/>
      </dsp:nvSpPr>
      <dsp:spPr>
        <a:xfrm>
          <a:off x="4824895" y="901252"/>
          <a:ext cx="1693747" cy="1465290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Face a lot of problems</a:t>
          </a:r>
          <a:endParaRPr lang="ru-RU" sz="2100" kern="1200" dirty="0"/>
        </a:p>
      </dsp:txBody>
      <dsp:txXfrm>
        <a:off x="5105585" y="1144082"/>
        <a:ext cx="1132367" cy="979630"/>
      </dsp:txXfrm>
    </dsp:sp>
    <dsp:sp modelId="{6EA21FB6-A0D9-4ED9-BA09-51DB5C161B9D}">
      <dsp:nvSpPr>
        <dsp:cNvPr id="0" name=""/>
        <dsp:cNvSpPr/>
      </dsp:nvSpPr>
      <dsp:spPr>
        <a:xfrm>
          <a:off x="4653260" y="3444718"/>
          <a:ext cx="779806" cy="671906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5041F1-FC46-4C7B-8175-0B89A68E0A38}">
      <dsp:nvSpPr>
        <dsp:cNvPr id="0" name=""/>
        <dsp:cNvSpPr/>
      </dsp:nvSpPr>
      <dsp:spPr>
        <a:xfrm>
          <a:off x="4824895" y="2673008"/>
          <a:ext cx="1693747" cy="1465290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Suffer from loneliness</a:t>
          </a:r>
          <a:endParaRPr lang="ru-RU" sz="2100" kern="1200" dirty="0"/>
        </a:p>
      </dsp:txBody>
      <dsp:txXfrm>
        <a:off x="5105585" y="2915838"/>
        <a:ext cx="1132367" cy="979630"/>
      </dsp:txXfrm>
    </dsp:sp>
    <dsp:sp modelId="{BDB51761-F2AC-4F00-A18F-493E5BBBA5A9}">
      <dsp:nvSpPr>
        <dsp:cNvPr id="0" name=""/>
        <dsp:cNvSpPr/>
      </dsp:nvSpPr>
      <dsp:spPr>
        <a:xfrm>
          <a:off x="3084993" y="3591903"/>
          <a:ext cx="779806" cy="671906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09CD01-E3F1-4245-A639-666D505CB1DC}">
      <dsp:nvSpPr>
        <dsp:cNvPr id="0" name=""/>
        <dsp:cNvSpPr/>
      </dsp:nvSpPr>
      <dsp:spPr>
        <a:xfrm>
          <a:off x="3271531" y="3575269"/>
          <a:ext cx="1693747" cy="1465290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Depend on their relatives</a:t>
          </a:r>
          <a:endParaRPr lang="ru-RU" sz="2100" kern="1200" dirty="0"/>
        </a:p>
      </dsp:txBody>
      <dsp:txXfrm>
        <a:off x="3552221" y="3818099"/>
        <a:ext cx="1132367" cy="979630"/>
      </dsp:txXfrm>
    </dsp:sp>
    <dsp:sp modelId="{4441C7CC-1EA9-45B6-AA34-4C259F0D5B2D}">
      <dsp:nvSpPr>
        <dsp:cNvPr id="0" name=""/>
        <dsp:cNvSpPr/>
      </dsp:nvSpPr>
      <dsp:spPr>
        <a:xfrm>
          <a:off x="2159994" y="2336299"/>
          <a:ext cx="779806" cy="671906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57AB2E-E8A1-45B8-934A-D0F7A134A6A6}">
      <dsp:nvSpPr>
        <dsp:cNvPr id="0" name=""/>
        <dsp:cNvSpPr/>
      </dsp:nvSpPr>
      <dsp:spPr>
        <a:xfrm>
          <a:off x="1710956" y="2674017"/>
          <a:ext cx="1693747" cy="1465290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Have little money</a:t>
          </a:r>
          <a:endParaRPr lang="ru-RU" sz="2100" kern="1200" dirty="0"/>
        </a:p>
      </dsp:txBody>
      <dsp:txXfrm>
        <a:off x="1991646" y="2916847"/>
        <a:ext cx="1132367" cy="979630"/>
      </dsp:txXfrm>
    </dsp:sp>
    <dsp:sp modelId="{03E553A1-A5D3-4425-9FBE-712FB986A2F8}">
      <dsp:nvSpPr>
        <dsp:cNvPr id="0" name=""/>
        <dsp:cNvSpPr/>
      </dsp:nvSpPr>
      <dsp:spPr>
        <a:xfrm>
          <a:off x="1710956" y="899235"/>
          <a:ext cx="1693747" cy="1465290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Can’t go out</a:t>
          </a:r>
          <a:endParaRPr lang="ru-RU" sz="2100" kern="1200" dirty="0"/>
        </a:p>
      </dsp:txBody>
      <dsp:txXfrm>
        <a:off x="1991646" y="1142065"/>
        <a:ext cx="1132367" cy="9796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C2F499-8781-43B4-8A27-1EC1F127FC45}">
      <dsp:nvSpPr>
        <dsp:cNvPr id="0" name=""/>
        <dsp:cNvSpPr/>
      </dsp:nvSpPr>
      <dsp:spPr>
        <a:xfrm>
          <a:off x="3007315" y="1742233"/>
          <a:ext cx="2214454" cy="1915592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We can</a:t>
          </a:r>
          <a:endParaRPr lang="ru-RU" sz="2000" kern="1200" dirty="0"/>
        </a:p>
      </dsp:txBody>
      <dsp:txXfrm>
        <a:off x="3374281" y="2059673"/>
        <a:ext cx="1480522" cy="1280712"/>
      </dsp:txXfrm>
    </dsp:sp>
    <dsp:sp modelId="{4D1CB8A0-2AD7-4CD6-9479-DD2B3D71A2D7}">
      <dsp:nvSpPr>
        <dsp:cNvPr id="0" name=""/>
        <dsp:cNvSpPr/>
      </dsp:nvSpPr>
      <dsp:spPr>
        <a:xfrm>
          <a:off x="4393989" y="825751"/>
          <a:ext cx="835507" cy="719899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3138CB-1FC5-40C1-AF50-ADECB5B35684}">
      <dsp:nvSpPr>
        <dsp:cNvPr id="0" name=""/>
        <dsp:cNvSpPr/>
      </dsp:nvSpPr>
      <dsp:spPr>
        <a:xfrm>
          <a:off x="3211298" y="0"/>
          <a:ext cx="1814729" cy="156995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Make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friends</a:t>
          </a:r>
          <a:endParaRPr lang="ru-RU" sz="2000" kern="1200" dirty="0"/>
        </a:p>
      </dsp:txBody>
      <dsp:txXfrm>
        <a:off x="3512037" y="260175"/>
        <a:ext cx="1213251" cy="1049604"/>
      </dsp:txXfrm>
    </dsp:sp>
    <dsp:sp modelId="{2B199FB0-2744-4350-A401-3115E74E57D0}">
      <dsp:nvSpPr>
        <dsp:cNvPr id="0" name=""/>
        <dsp:cNvSpPr/>
      </dsp:nvSpPr>
      <dsp:spPr>
        <a:xfrm>
          <a:off x="5369090" y="2171581"/>
          <a:ext cx="835507" cy="719899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678698-E94E-4347-BE7F-14A110D22A75}">
      <dsp:nvSpPr>
        <dsp:cNvPr id="0" name=""/>
        <dsp:cNvSpPr/>
      </dsp:nvSpPr>
      <dsp:spPr>
        <a:xfrm>
          <a:off x="4875616" y="965627"/>
          <a:ext cx="1814729" cy="156995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Be kind and helpful</a:t>
          </a:r>
          <a:endParaRPr lang="ru-RU" sz="2000" kern="1200" dirty="0"/>
        </a:p>
      </dsp:txBody>
      <dsp:txXfrm>
        <a:off x="5176355" y="1225802"/>
        <a:ext cx="1213251" cy="1049604"/>
      </dsp:txXfrm>
    </dsp:sp>
    <dsp:sp modelId="{23241EAD-5D65-47BB-8B02-4AEE00BE0E8E}">
      <dsp:nvSpPr>
        <dsp:cNvPr id="0" name=""/>
        <dsp:cNvSpPr/>
      </dsp:nvSpPr>
      <dsp:spPr>
        <a:xfrm>
          <a:off x="4691722" y="3690770"/>
          <a:ext cx="835507" cy="719899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8203E3-A83D-4044-852B-4EB6DA43E139}">
      <dsp:nvSpPr>
        <dsp:cNvPr id="0" name=""/>
        <dsp:cNvSpPr/>
      </dsp:nvSpPr>
      <dsp:spPr>
        <a:xfrm>
          <a:off x="4875616" y="2863938"/>
          <a:ext cx="1814729" cy="156995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Donate money</a:t>
          </a:r>
          <a:endParaRPr lang="ru-RU" sz="2000" kern="1200" dirty="0"/>
        </a:p>
      </dsp:txBody>
      <dsp:txXfrm>
        <a:off x="5176355" y="3124113"/>
        <a:ext cx="1213251" cy="1049604"/>
      </dsp:txXfrm>
    </dsp:sp>
    <dsp:sp modelId="{658E79AE-4959-4712-9977-0F27B8D0847C}">
      <dsp:nvSpPr>
        <dsp:cNvPr id="0" name=""/>
        <dsp:cNvSpPr/>
      </dsp:nvSpPr>
      <dsp:spPr>
        <a:xfrm>
          <a:off x="3011436" y="3848467"/>
          <a:ext cx="835507" cy="719899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0F7A4A-AC55-4087-8B63-2442B4DF088C}">
      <dsp:nvSpPr>
        <dsp:cNvPr id="0" name=""/>
        <dsp:cNvSpPr/>
      </dsp:nvSpPr>
      <dsp:spPr>
        <a:xfrm>
          <a:off x="3211298" y="3830645"/>
          <a:ext cx="1814729" cy="156995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Chat online</a:t>
          </a:r>
          <a:endParaRPr lang="ru-RU" sz="2000" kern="1200" dirty="0"/>
        </a:p>
      </dsp:txBody>
      <dsp:txXfrm>
        <a:off x="3512037" y="4090820"/>
        <a:ext cx="1213251" cy="1049604"/>
      </dsp:txXfrm>
    </dsp:sp>
    <dsp:sp modelId="{BECA44FF-EA1C-42E7-9843-B2B9BBD5F768}">
      <dsp:nvSpPr>
        <dsp:cNvPr id="0" name=""/>
        <dsp:cNvSpPr/>
      </dsp:nvSpPr>
      <dsp:spPr>
        <a:xfrm>
          <a:off x="2020365" y="2503178"/>
          <a:ext cx="835507" cy="719899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BF8688-BE02-4C98-83DE-DE8A985F278D}">
      <dsp:nvSpPr>
        <dsp:cNvPr id="0" name=""/>
        <dsp:cNvSpPr/>
      </dsp:nvSpPr>
      <dsp:spPr>
        <a:xfrm>
          <a:off x="1539253" y="2865018"/>
          <a:ext cx="1814729" cy="156995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Treat them with respect</a:t>
          </a:r>
          <a:endParaRPr lang="ru-RU" sz="2000" kern="1200" dirty="0"/>
        </a:p>
      </dsp:txBody>
      <dsp:txXfrm>
        <a:off x="1839992" y="3125193"/>
        <a:ext cx="1213251" cy="1049604"/>
      </dsp:txXfrm>
    </dsp:sp>
    <dsp:sp modelId="{AAA8BFD5-C7A3-4C04-B47E-8A96703A9DFD}">
      <dsp:nvSpPr>
        <dsp:cNvPr id="0" name=""/>
        <dsp:cNvSpPr/>
      </dsp:nvSpPr>
      <dsp:spPr>
        <a:xfrm>
          <a:off x="1539253" y="963467"/>
          <a:ext cx="1814729" cy="156995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Treat them as  normal people</a:t>
          </a:r>
          <a:endParaRPr lang="ru-RU" sz="2000" kern="1200" dirty="0"/>
        </a:p>
      </dsp:txBody>
      <dsp:txXfrm>
        <a:off x="1839992" y="1223642"/>
        <a:ext cx="1213251" cy="10496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Радиальный шестиугольник"/>
  <dgm:desc val="Служит для отображения последовательного процесса, связанного с центральной идеей или темой. Ограничен шестью фигурами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Радиальный шестиугольник"/>
  <dgm:desc val="Служит для отображения последовательного процесса, связанного с центральной идеей или темой. Ограничен шестью фигурами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Радиальный шестиугольник"/>
  <dgm:desc val="Служит для отображения последовательного процесса, связанного с центральной идеей или темой. Ограничен шестью фигурами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5EBD16-64BD-4887-92A3-EBA1564A71F0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80F6BC-838D-47F4-91B6-82B42E1A2D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394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0F6BC-838D-47F4-91B6-82B42E1A2D9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174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3EF4-A0E1-48B4-9648-25C5745361A0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4571-BBDD-4FA0-9CAC-C330F23B80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422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3EF4-A0E1-48B4-9648-25C5745361A0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4571-BBDD-4FA0-9CAC-C330F23B80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799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3EF4-A0E1-48B4-9648-25C5745361A0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4571-BBDD-4FA0-9CAC-C330F23B80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858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3EF4-A0E1-48B4-9648-25C5745361A0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4571-BBDD-4FA0-9CAC-C330F23B80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15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3EF4-A0E1-48B4-9648-25C5745361A0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4571-BBDD-4FA0-9CAC-C330F23B80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553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3EF4-A0E1-48B4-9648-25C5745361A0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4571-BBDD-4FA0-9CAC-C330F23B80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0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3EF4-A0E1-48B4-9648-25C5745361A0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4571-BBDD-4FA0-9CAC-C330F23B80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652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3EF4-A0E1-48B4-9648-25C5745361A0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4571-BBDD-4FA0-9CAC-C330F23B80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754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3EF4-A0E1-48B4-9648-25C5745361A0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4571-BBDD-4FA0-9CAC-C330F23B80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154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3EF4-A0E1-48B4-9648-25C5745361A0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4571-BBDD-4FA0-9CAC-C330F23B80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762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3EF4-A0E1-48B4-9648-25C5745361A0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4571-BBDD-4FA0-9CAC-C330F23B80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878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83EF4-A0E1-48B4-9648-25C5745361A0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C4571-BBDD-4FA0-9CAC-C330F23B80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29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5.mp3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way of kindness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МБОУ СОШ №15 </a:t>
            </a:r>
            <a:r>
              <a:rPr lang="ru-RU" dirty="0" err="1" smtClean="0"/>
              <a:t>г.Пушкино</a:t>
            </a:r>
            <a:endParaRPr lang="ru-RU" dirty="0" smtClean="0"/>
          </a:p>
          <a:p>
            <a:r>
              <a:rPr lang="ru-RU" dirty="0" smtClean="0"/>
              <a:t>Учитель английского языка</a:t>
            </a:r>
          </a:p>
          <a:p>
            <a:r>
              <a:rPr lang="ru-RU" dirty="0" smtClean="0"/>
              <a:t>Чурляева Т.С.</a:t>
            </a:r>
          </a:p>
          <a:p>
            <a:r>
              <a:rPr lang="ru-RU" dirty="0" smtClean="0"/>
              <a:t>Обучающий кейс </a:t>
            </a:r>
            <a:r>
              <a:rPr lang="en-US" dirty="0" smtClean="0"/>
              <a:t>(</a:t>
            </a:r>
            <a:r>
              <a:rPr lang="en-US" smtClean="0"/>
              <a:t>case stated)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418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could Russell help?</a:t>
            </a:r>
            <a:endParaRPr lang="ru-RU" dirty="0"/>
          </a:p>
        </p:txBody>
      </p:sp>
      <p:pic>
        <p:nvPicPr>
          <p:cNvPr id="4" name="Up clip  Meet Russell (English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24929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can help them.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4087184"/>
              </p:ext>
            </p:extLst>
          </p:nvPr>
        </p:nvGraphicFramePr>
        <p:xfrm>
          <a:off x="457200" y="1196752"/>
          <a:ext cx="822960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2119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sing “The way of kindness”</a:t>
            </a:r>
            <a:endParaRPr lang="ru-RU" dirty="0"/>
          </a:p>
        </p:txBody>
      </p:sp>
      <p:sp>
        <p:nvSpPr>
          <p:cNvPr id="12" name="Объект 11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Ask of the life that's strict, what road I should pick,</a:t>
            </a:r>
            <a:endParaRPr lang="ru-RU" dirty="0"/>
          </a:p>
          <a:p>
            <a:r>
              <a:rPr lang="en-US" dirty="0"/>
              <a:t>Where in the wide world should I head?</a:t>
            </a:r>
            <a:endParaRPr lang="ru-RU" dirty="0"/>
          </a:p>
          <a:p>
            <a:r>
              <a:rPr lang="en-US" dirty="0"/>
              <a:t>Follow the sun, though this way was never done,</a:t>
            </a:r>
            <a:endParaRPr lang="ru-RU" dirty="0"/>
          </a:p>
          <a:p>
            <a:r>
              <a:rPr lang="en-US" dirty="0"/>
              <a:t>Always walk the road of kindness, walk, my friend!</a:t>
            </a:r>
            <a:endParaRPr lang="ru-RU" dirty="0"/>
          </a:p>
          <a:p>
            <a:r>
              <a:rPr lang="en-US" dirty="0"/>
              <a:t>Follow the sun, though this way was never done,</a:t>
            </a:r>
            <a:endParaRPr lang="ru-RU" dirty="0"/>
          </a:p>
          <a:p>
            <a:r>
              <a:rPr lang="en-US" dirty="0"/>
              <a:t>Always walk the road of kindness, walk, my friend!</a:t>
            </a:r>
            <a:endParaRPr lang="ru-RU" dirty="0"/>
          </a:p>
          <a:p>
            <a:r>
              <a:rPr lang="en-US" dirty="0"/>
              <a:t> </a:t>
            </a:r>
            <a:endParaRPr lang="ru-RU" dirty="0"/>
          </a:p>
          <a:p>
            <a:r>
              <a:rPr lang="en-US" dirty="0"/>
              <a:t>Forget your troubles, falls and take offs,</a:t>
            </a:r>
            <a:endParaRPr lang="ru-RU" dirty="0"/>
          </a:p>
          <a:p>
            <a:r>
              <a:rPr lang="en-US" dirty="0"/>
              <a:t>Don't whine, when fate, like sister, doesn't behave,</a:t>
            </a:r>
            <a:endParaRPr lang="ru-RU" dirty="0"/>
          </a:p>
          <a:p>
            <a:r>
              <a:rPr lang="en-US" dirty="0"/>
              <a:t>But if the friend is ill- don't hope for miracle,</a:t>
            </a:r>
            <a:endParaRPr lang="ru-RU" dirty="0"/>
          </a:p>
          <a:p>
            <a:r>
              <a:rPr lang="en-US" dirty="0"/>
              <a:t>Rush to him, always walk the road of kindness!</a:t>
            </a:r>
            <a:endParaRPr lang="ru-RU" dirty="0"/>
          </a:p>
          <a:p>
            <a:r>
              <a:rPr lang="en-US" dirty="0"/>
              <a:t>But if the friend is ill- don't hope for miracle,</a:t>
            </a:r>
            <a:endParaRPr lang="ru-RU" dirty="0"/>
          </a:p>
          <a:p>
            <a:r>
              <a:rPr lang="en-US" dirty="0"/>
              <a:t>Rush to him, always walk the road of kindness!</a:t>
            </a:r>
            <a:endParaRPr lang="ru-RU" dirty="0"/>
          </a:p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 smtClean="0"/>
              <a:t>Спроси у жизни строгой, какой идти дорогой,</a:t>
            </a:r>
          </a:p>
          <a:p>
            <a:pPr marL="0" indent="0">
              <a:buNone/>
            </a:pPr>
            <a:r>
              <a:rPr lang="ru-RU" dirty="0" smtClean="0"/>
              <a:t>Куда по свету белому отправиться с утра?</a:t>
            </a:r>
          </a:p>
          <a:p>
            <a:pPr marL="0" indent="0">
              <a:buNone/>
            </a:pPr>
            <a:r>
              <a:rPr lang="ru-RU" dirty="0" smtClean="0"/>
              <a:t>Иди за солнцем следом, хоть этот путь неведом, иди мой друг, всегда иди дорогою добра.</a:t>
            </a:r>
          </a:p>
          <a:p>
            <a:pPr marL="0" indent="0">
              <a:buNone/>
            </a:pPr>
            <a:r>
              <a:rPr lang="ru-RU" dirty="0" smtClean="0"/>
              <a:t>Забудь свои заботы, падения и взлеты,</a:t>
            </a:r>
          </a:p>
          <a:p>
            <a:pPr marL="0" indent="0">
              <a:buNone/>
            </a:pPr>
            <a:r>
              <a:rPr lang="ru-RU" dirty="0" smtClean="0"/>
              <a:t>Не хнычь, когда судьба себя ведет  не как сестра. Но если с другом худо, не уповай на чудо, спеши к нему, всегда веди, дорогою добра.</a:t>
            </a:r>
          </a:p>
          <a:p>
            <a:pPr marL="0" indent="0">
              <a:buNone/>
            </a:pPr>
            <a:r>
              <a:rPr lang="ru-RU" dirty="0" smtClean="0"/>
              <a:t>Ах сколько будет разных сомнений и соблазнов, не забывай, что это жизнь, не детская игра. Ты прочь гони соблазны, усвой закон негласный, иди, мой друг, всегда иди дорогою добра.</a:t>
            </a:r>
          </a:p>
          <a:p>
            <a:pPr marL="0" indent="0">
              <a:buNone/>
            </a:pPr>
            <a:r>
              <a:rPr lang="ru-RU" dirty="0" smtClean="0"/>
              <a:t>Спроси у жизни строгой, какой идти дорогой, куда по свету белому отправиться с утра?</a:t>
            </a:r>
          </a:p>
          <a:p>
            <a:pPr marL="0" indent="0">
              <a:buNone/>
            </a:pPr>
            <a:r>
              <a:rPr lang="ru-RU" dirty="0" smtClean="0"/>
              <a:t>Ты прочь гони соблазны, усвой закон негласный, иди мой друг, всегда иди, дорогою добра.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3" name="Из кинофильмов - Дорогою добра (minu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899592" y="6021286"/>
            <a:ext cx="1008112" cy="504057"/>
          </a:xfrm>
          <a:prstGeom prst="rect">
            <a:avLst/>
          </a:prstGeom>
        </p:spPr>
      </p:pic>
      <p:pic>
        <p:nvPicPr>
          <p:cNvPr id="14" name="Дорогою добра - Иди за солнцем следом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04048" y="5885753"/>
            <a:ext cx="1440160" cy="41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4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01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Kindness quotes</a:t>
            </a:r>
            <a:endParaRPr lang="ru-RU" sz="3600" dirty="0"/>
          </a:p>
        </p:txBody>
      </p:sp>
      <p:pic>
        <p:nvPicPr>
          <p:cNvPr id="2050" name="Picture 2" descr="C:\Users\TALINE\AppData\Local\Microsoft\Windows\Temporary Internet Files\Content.IE5\4LY1LXVR\white_butterfly_on_a_pink_flower_by_cocteautwins-d6jmvey[1]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5050" y="188640"/>
            <a:ext cx="5111750" cy="590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 smtClean="0"/>
              <a:t>Kindness is more than deeds,</a:t>
            </a:r>
          </a:p>
          <a:p>
            <a:r>
              <a:rPr lang="en-US" sz="2000" dirty="0" smtClean="0"/>
              <a:t>It is an attitude,</a:t>
            </a:r>
          </a:p>
          <a:p>
            <a:r>
              <a:rPr lang="en-US" sz="2000" dirty="0"/>
              <a:t>a</a:t>
            </a:r>
            <a:r>
              <a:rPr lang="en-US" sz="2000" dirty="0" smtClean="0"/>
              <a:t>n expression, a look, a touch.</a:t>
            </a:r>
          </a:p>
          <a:p>
            <a:r>
              <a:rPr lang="en-US" sz="2000" dirty="0" smtClean="0"/>
              <a:t>It is anything that lifts another person.</a:t>
            </a:r>
          </a:p>
          <a:p>
            <a:endParaRPr lang="ru-RU" sz="2000" dirty="0" smtClean="0"/>
          </a:p>
          <a:p>
            <a:r>
              <a:rPr lang="ru-RU" sz="2000" dirty="0" smtClean="0"/>
              <a:t>Доброта больше, чем поступки, это отношение, взгляд, прикосновение.</a:t>
            </a:r>
          </a:p>
          <a:p>
            <a:r>
              <a:rPr lang="ru-RU" sz="2000" dirty="0" smtClean="0"/>
              <a:t>Это то, что поднимает другого человека. </a:t>
            </a:r>
          </a:p>
          <a:p>
            <a:r>
              <a:rPr lang="ru-RU" sz="2000" dirty="0" smtClean="0"/>
              <a:t>Платон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25937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Kindness is the language which the deaf can hear and the blind can see. </a:t>
            </a:r>
          </a:p>
          <a:p>
            <a:r>
              <a:rPr lang="ru-RU" sz="2800" dirty="0" smtClean="0"/>
              <a:t>Доброта – это то, что может услышать глухой и увидеть слепой.</a:t>
            </a:r>
          </a:p>
          <a:p>
            <a:r>
              <a:rPr lang="ru-RU" sz="2800" dirty="0" smtClean="0"/>
              <a:t>Марк Твен</a:t>
            </a:r>
            <a:endParaRPr lang="en-US" sz="2800" dirty="0" smtClean="0"/>
          </a:p>
          <a:p>
            <a:endParaRPr lang="ru-RU" sz="2800" dirty="0"/>
          </a:p>
        </p:txBody>
      </p:sp>
      <p:pic>
        <p:nvPicPr>
          <p:cNvPr id="3074" name="Picture 2" descr="C:\Users\TALINE\AppData\Local\Microsoft\Windows\Temporary Internet Files\Content.IE5\JSNEGJBM\o-FIREWORKS-ACCIDENTS-facebook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692696"/>
            <a:ext cx="511256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80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No act of kindness, no matter how small, is ever wasted.</a:t>
            </a:r>
          </a:p>
          <a:p>
            <a:r>
              <a:rPr lang="ru-RU" sz="2800" dirty="0" smtClean="0"/>
              <a:t>Доброта, даже самая маленькая никогда не пропадет даром.</a:t>
            </a:r>
          </a:p>
          <a:p>
            <a:r>
              <a:rPr lang="ru-RU" sz="2800" dirty="0" smtClean="0"/>
              <a:t>Эзоп</a:t>
            </a:r>
            <a:endParaRPr lang="ru-RU" sz="2800" dirty="0"/>
          </a:p>
        </p:txBody>
      </p:sp>
      <p:pic>
        <p:nvPicPr>
          <p:cNvPr id="4098" name="Picture 2" descr="C:\Users\TALINE\AppData\Local\Microsoft\Windows\Temporary Internet Files\Content.IE5\5KXJNAXI\baby_angel--girl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928687"/>
            <a:ext cx="5184576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60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Forget injuries, never forget kindness.</a:t>
            </a:r>
          </a:p>
          <a:p>
            <a:r>
              <a:rPr lang="ru-RU" sz="2800" dirty="0" smtClean="0"/>
              <a:t>Забудьте причиненную вам боль, но никогда не забывайте доброту.</a:t>
            </a:r>
          </a:p>
          <a:p>
            <a:r>
              <a:rPr lang="ru-RU" sz="2800" dirty="0" smtClean="0"/>
              <a:t>Конфуций</a:t>
            </a:r>
            <a:endParaRPr lang="ru-RU" sz="2800" dirty="0"/>
          </a:p>
        </p:txBody>
      </p:sp>
      <p:pic>
        <p:nvPicPr>
          <p:cNvPr id="5124" name="Picture 4" descr="C:\Users\TALINE\AppData\Local\Microsoft\Windows\Temporary Internet Files\Content.IE5\4LY1LXVR\pexels-photo-57022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81000"/>
            <a:ext cx="5256584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30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Kindness like a boomerang, always</a:t>
            </a:r>
          </a:p>
          <a:p>
            <a:r>
              <a:rPr lang="en-US" sz="2800" dirty="0" smtClean="0"/>
              <a:t>returns.</a:t>
            </a:r>
          </a:p>
          <a:p>
            <a:r>
              <a:rPr lang="ru-RU" sz="2800" dirty="0" smtClean="0"/>
              <a:t>Доброта как бумеранг всегда возвращается.</a:t>
            </a:r>
          </a:p>
          <a:p>
            <a:r>
              <a:rPr lang="ru-RU" sz="2800" dirty="0" smtClean="0"/>
              <a:t>Неизвестный автор.</a:t>
            </a:r>
          </a:p>
        </p:txBody>
      </p:sp>
      <p:pic>
        <p:nvPicPr>
          <p:cNvPr id="7170" name="Picture 2" descr="C:\Users\TALINE\AppData\Local\Microsoft\Windows\Temporary Internet Files\Content.IE5\5KXJNAXI\beautiful-flowers-871297440286tr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32656"/>
            <a:ext cx="5328591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0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No one has ever become poor by giving.</a:t>
            </a:r>
            <a:endParaRPr lang="ru-RU" sz="2800" dirty="0" smtClean="0"/>
          </a:p>
          <a:p>
            <a:r>
              <a:rPr lang="ru-RU" sz="2800" dirty="0" smtClean="0"/>
              <a:t>Никто еще не обеднел, отдавая.</a:t>
            </a:r>
          </a:p>
          <a:p>
            <a:r>
              <a:rPr lang="ru-RU" sz="2800" dirty="0" smtClean="0"/>
              <a:t>Анна Франк</a:t>
            </a:r>
            <a:endParaRPr lang="en-US" sz="2800" dirty="0" smtClean="0"/>
          </a:p>
        </p:txBody>
      </p:sp>
      <p:pic>
        <p:nvPicPr>
          <p:cNvPr id="8198" name="Picture 6" descr="C:\Users\TALINE\AppData\Local\Microsoft\Windows\Temporary Internet Files\Content.IE5\4LY1LXVR\Beach-sunrise-bgabpan.com_%287163176963%29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79179"/>
            <a:ext cx="5688632" cy="609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54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tree of kindness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1400" dirty="0"/>
              <a:t>Act of kindness. – </a:t>
            </a:r>
            <a:r>
              <a:rPr lang="ru-RU" sz="1400" dirty="0"/>
              <a:t>Добрый поступок.</a:t>
            </a:r>
          </a:p>
          <a:p>
            <a:r>
              <a:rPr lang="en-US" sz="1400" dirty="0"/>
              <a:t>Donate food, toys, books – </a:t>
            </a:r>
            <a:r>
              <a:rPr lang="ru-RU" sz="1400" dirty="0"/>
              <a:t>отдавать еду, игрушки, книги.</a:t>
            </a:r>
          </a:p>
          <a:p>
            <a:r>
              <a:rPr lang="en-US" sz="1400" dirty="0"/>
              <a:t>Smile at everyone you come across – </a:t>
            </a:r>
            <a:r>
              <a:rPr lang="ru-RU" sz="1400" dirty="0"/>
              <a:t>улыбаться всем, кого встретишь.</a:t>
            </a:r>
          </a:p>
          <a:p>
            <a:r>
              <a:rPr lang="en-US" sz="1400" dirty="0"/>
              <a:t>Give out free hugs – </a:t>
            </a:r>
            <a:r>
              <a:rPr lang="ru-RU" sz="1400" dirty="0"/>
              <a:t>раздавать </a:t>
            </a:r>
            <a:r>
              <a:rPr lang="ru-RU" sz="1400" dirty="0" err="1"/>
              <a:t>обнимашки</a:t>
            </a:r>
            <a:r>
              <a:rPr lang="ru-RU" sz="1400" dirty="0"/>
              <a:t>.</a:t>
            </a:r>
          </a:p>
          <a:p>
            <a:r>
              <a:rPr lang="en-US" sz="1400" dirty="0"/>
              <a:t>Pick up trash/rubbish – </a:t>
            </a:r>
            <a:r>
              <a:rPr lang="ru-RU" sz="1400" dirty="0"/>
              <a:t>собирать мусор.</a:t>
            </a:r>
          </a:p>
          <a:p>
            <a:r>
              <a:rPr lang="en-US" sz="1400" dirty="0"/>
              <a:t>Send a note or a text message – </a:t>
            </a:r>
            <a:r>
              <a:rPr lang="ru-RU" sz="1400" dirty="0"/>
              <a:t>написать записку или сообщение.</a:t>
            </a:r>
          </a:p>
          <a:p>
            <a:r>
              <a:rPr lang="en-US" sz="1400" dirty="0"/>
              <a:t>Put positive sticky notes on mirrors anonymous – </a:t>
            </a:r>
            <a:r>
              <a:rPr lang="ru-RU" sz="1400" dirty="0"/>
              <a:t>прикрепить на зеркало позитивный </a:t>
            </a:r>
            <a:r>
              <a:rPr lang="ru-RU" sz="1400" dirty="0" err="1"/>
              <a:t>стикер</a:t>
            </a:r>
            <a:r>
              <a:rPr lang="ru-RU" sz="1400" dirty="0"/>
              <a:t>.</a:t>
            </a:r>
          </a:p>
          <a:p>
            <a:r>
              <a:rPr lang="en-US" sz="1400" dirty="0"/>
              <a:t>Send flowers – </a:t>
            </a:r>
            <a:r>
              <a:rPr lang="ru-RU" sz="1400" dirty="0"/>
              <a:t>отправить цветы.</a:t>
            </a:r>
          </a:p>
          <a:p>
            <a:r>
              <a:rPr lang="en-US" sz="1400" dirty="0"/>
              <a:t>Say please, thank you – </a:t>
            </a:r>
            <a:r>
              <a:rPr lang="ru-RU" sz="1400" dirty="0"/>
              <a:t>сказать спасибо, пожалуйста.</a:t>
            </a:r>
          </a:p>
          <a:p>
            <a:r>
              <a:rPr lang="en-US" sz="1400" dirty="0"/>
              <a:t>Say hello – </a:t>
            </a:r>
            <a:r>
              <a:rPr lang="ru-RU" sz="1400" dirty="0"/>
              <a:t>сказать здравствуйте.</a:t>
            </a:r>
          </a:p>
          <a:p>
            <a:r>
              <a:rPr lang="en-US" sz="1400" dirty="0"/>
              <a:t>Bring hot cocoa to a friend – </a:t>
            </a:r>
            <a:r>
              <a:rPr lang="ru-RU" sz="1400" dirty="0"/>
              <a:t>принести горячий какао другу.</a:t>
            </a:r>
          </a:p>
          <a:p>
            <a:r>
              <a:rPr lang="en-US" sz="1400" dirty="0"/>
              <a:t>Give a secret gift to someone – </a:t>
            </a:r>
            <a:r>
              <a:rPr lang="ru-RU" sz="1400" dirty="0"/>
              <a:t>дать кому-то секретный подарок</a:t>
            </a:r>
            <a:r>
              <a:rPr lang="ru-RU" sz="1400" dirty="0" smtClean="0"/>
              <a:t>.</a:t>
            </a:r>
          </a:p>
          <a:p>
            <a:r>
              <a:rPr lang="en-US" sz="1400" dirty="0" smtClean="0"/>
              <a:t>Call your grandparents – </a:t>
            </a:r>
            <a:r>
              <a:rPr lang="ru-RU" sz="1400" dirty="0" smtClean="0"/>
              <a:t>позвонить дедушке и бабушке.</a:t>
            </a:r>
          </a:p>
          <a:p>
            <a:r>
              <a:rPr lang="en-US" sz="1400" dirty="0" smtClean="0"/>
              <a:t>Walk a dog – </a:t>
            </a:r>
            <a:r>
              <a:rPr lang="ru-RU" sz="1400" dirty="0" smtClean="0"/>
              <a:t>погулять с собакой.</a:t>
            </a:r>
          </a:p>
          <a:p>
            <a:r>
              <a:rPr lang="en-US" sz="1400" dirty="0" smtClean="0"/>
              <a:t>Hold a door open – </a:t>
            </a:r>
            <a:r>
              <a:rPr lang="ru-RU" sz="1400" dirty="0" smtClean="0"/>
              <a:t>держать дверь открытой (для входящего).</a:t>
            </a:r>
          </a:p>
          <a:p>
            <a:r>
              <a:rPr lang="en-US" sz="1400" dirty="0" smtClean="0"/>
              <a:t>Volunteer – </a:t>
            </a:r>
            <a:r>
              <a:rPr lang="ru-RU" sz="1400" dirty="0" smtClean="0"/>
              <a:t>выполнять волонтерскую работу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Babysit – </a:t>
            </a:r>
            <a:r>
              <a:rPr lang="ru-RU" sz="1400" dirty="0" smtClean="0"/>
              <a:t>сидеть с малышом.</a:t>
            </a:r>
          </a:p>
          <a:p>
            <a:r>
              <a:rPr lang="en-US" sz="1400" dirty="0" smtClean="0"/>
              <a:t>Plant a tree – </a:t>
            </a:r>
            <a:r>
              <a:rPr lang="ru-RU" sz="1400" dirty="0" smtClean="0"/>
              <a:t>посадить дерево.</a:t>
            </a:r>
          </a:p>
          <a:p>
            <a:r>
              <a:rPr lang="en-US" sz="1400" dirty="0" smtClean="0"/>
              <a:t>Pass out balloons – </a:t>
            </a:r>
            <a:r>
              <a:rPr lang="ru-RU" sz="1400" dirty="0" smtClean="0"/>
              <a:t>раздать шарики.</a:t>
            </a:r>
          </a:p>
          <a:p>
            <a:r>
              <a:rPr lang="en-US" sz="1400" dirty="0" smtClean="0"/>
              <a:t>Share your book, pen, ruler – </a:t>
            </a:r>
            <a:r>
              <a:rPr lang="ru-RU" sz="1400" dirty="0" smtClean="0"/>
              <a:t>поделиться книгой, ручкой, линейкой.</a:t>
            </a:r>
          </a:p>
          <a:p>
            <a:r>
              <a:rPr lang="en-US" sz="1400" dirty="0" smtClean="0"/>
              <a:t>Help to carry your bag – </a:t>
            </a:r>
            <a:r>
              <a:rPr lang="ru-RU" sz="1400" dirty="0" smtClean="0"/>
              <a:t>помочь нести сумку.</a:t>
            </a:r>
            <a:endParaRPr lang="ru-RU" sz="1400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5" descr="C:\Users\TALINE\AppData\Local\Microsoft\Windows\Temporary Internet Files\Content.IE5\4LY1LXVR\depositphotos_5594994-Cartoon-apple-tree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403244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1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Давай поговорим о доброте.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1400" dirty="0"/>
              <a:t>Давай поговорим о доброте,</a:t>
            </a:r>
          </a:p>
          <a:p>
            <a:r>
              <a:rPr lang="ru-RU" sz="1400" dirty="0"/>
              <a:t>о ценностях непреходящих, вечных,</a:t>
            </a:r>
          </a:p>
          <a:p>
            <a:r>
              <a:rPr lang="ru-RU" sz="1400" dirty="0"/>
              <a:t>о жизни, что так коротка и быстротечна,</a:t>
            </a:r>
          </a:p>
          <a:p>
            <a:r>
              <a:rPr lang="ru-RU" sz="1400" dirty="0"/>
              <a:t>о том, что мы давно уже не те.</a:t>
            </a:r>
          </a:p>
          <a:p>
            <a:endParaRPr lang="ru-RU" sz="1400" dirty="0"/>
          </a:p>
          <a:p>
            <a:r>
              <a:rPr lang="ru-RU" sz="1400" dirty="0"/>
              <a:t>Мы разучились верить и мечтать,</a:t>
            </a:r>
          </a:p>
          <a:p>
            <a:r>
              <a:rPr lang="ru-RU" sz="1400" dirty="0"/>
              <a:t>мы перестали понимать друг друга,</a:t>
            </a:r>
          </a:p>
          <a:p>
            <a:r>
              <a:rPr lang="ru-RU" sz="1400" dirty="0"/>
              <a:t>нас закружила ненависти вьюга —</a:t>
            </a:r>
          </a:p>
          <a:p>
            <a:r>
              <a:rPr lang="ru-RU" sz="1400" dirty="0"/>
              <a:t>мы разучились сострадать.</a:t>
            </a:r>
          </a:p>
          <a:p>
            <a:endParaRPr lang="ru-RU" sz="1400" dirty="0"/>
          </a:p>
          <a:p>
            <a:r>
              <a:rPr lang="ru-RU" sz="1400" dirty="0"/>
              <a:t>Погрязли в спорах, дрязгах, войнах, суете,</a:t>
            </a:r>
          </a:p>
          <a:p>
            <a:r>
              <a:rPr lang="ru-RU" sz="1400" dirty="0"/>
              <a:t>забыв о том, что существует счастье,</a:t>
            </a:r>
          </a:p>
          <a:p>
            <a:r>
              <a:rPr lang="ru-RU" sz="1400" dirty="0"/>
              <a:t>о том, что мир огромен и прекрасен,</a:t>
            </a:r>
          </a:p>
          <a:p>
            <a:r>
              <a:rPr lang="ru-RU" sz="1400" dirty="0"/>
              <a:t>в нем места хватит всем.</a:t>
            </a:r>
          </a:p>
          <a:p>
            <a:r>
              <a:rPr lang="ru-RU" sz="1400" dirty="0"/>
              <a:t>Давай поговорим о доброте!</a:t>
            </a:r>
          </a:p>
          <a:p>
            <a:pPr marL="0" indent="0">
              <a:buNone/>
            </a:pPr>
            <a:endParaRPr lang="ru-RU" sz="1400" dirty="0"/>
          </a:p>
          <a:p>
            <a:endParaRPr lang="ru-RU" sz="14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81" name="Picture 9" descr="C:\Users\TALINE\AppData\Local\Microsoft\Windows\Temporary Internet Files\Content.IE5\4LY1LXVR\unnamed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3056"/>
            <a:ext cx="2232248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TALINE\AppData\Local\Microsoft\Windows\Temporary Internet Files\Content.IE5\5KXJNAXI\8456613229_907d740d4b_b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6792"/>
            <a:ext cx="2160240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TALINE\AppData\Local\Microsoft\Windows\Temporary Internet Files\Content.IE5\JSNEGJBM\14164776286_97d6c3ef5f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429000"/>
            <a:ext cx="2016224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TALINE\AppData\Local\Microsoft\Windows\Temporary Internet Files\Content.IE5\ZDVB0R67\kindness-to-elderly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571" y="1916832"/>
            <a:ext cx="2194560" cy="180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C:\Users\TALINE\AppData\Local\Microsoft\Windows\Temporary Internet Files\Content.IE5\5KXJNAXI\random-act-of-kindness[1]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706" y="2819040"/>
            <a:ext cx="2388096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C:\Users\TALINE\AppData\Local\Microsoft\Windows\Temporary Internet Files\Content.IE5\5KXJNAXI\IMG_8433-Michelle-cropped[1]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369378"/>
            <a:ext cx="2407974" cy="137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62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 a world where you can be anything, be kind. 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TALINE\AppData\Local\Microsoft\Windows\Temporary Internet Files\Content.IE5\4LY1LXVR\BABY ANGEL-006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828092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23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for your attention</a:t>
            </a:r>
            <a:endParaRPr lang="ru-RU" dirty="0"/>
          </a:p>
        </p:txBody>
      </p:sp>
      <p:pic>
        <p:nvPicPr>
          <p:cNvPr id="2050" name="Picture 2" descr="C:\Users\TALINE\AppData\Local\Microsoft\Windows\Temporary Internet Files\Content.IE5\JSNEGJBM\Emoticon_smile.svg[1]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68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you do in your free time?</a:t>
            </a:r>
            <a:endParaRPr lang="ru-RU" dirty="0"/>
          </a:p>
        </p:txBody>
      </p:sp>
      <p:pic>
        <p:nvPicPr>
          <p:cNvPr id="6146" name="Picture 2" descr="C:\Users\TALINE\AppData\Local\Microsoft\Windows\Temporary Internet Files\Content.IE5\4LY1LXVR\Sponsored_reading_03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56792"/>
            <a:ext cx="2952327" cy="283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TALINE\AppData\Local\Microsoft\Windows\Temporary Internet Files\Content.IE5\4LY1LXVR\clipart0255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84784"/>
            <a:ext cx="367240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TALINE\AppData\Local\Microsoft\Windows\Temporary Internet Files\Content.IE5\4LY1LXVR\collegiate_mtb_racing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1" y="4394448"/>
            <a:ext cx="2848835" cy="246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TALINE\AppData\Local\Microsoft\Windows\Temporary Internet Files\Content.IE5\ZDVB0R67\525405352_73a2d74bbf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417078"/>
            <a:ext cx="352839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TALINE\AppData\Local\Microsoft\Windows\Temporary Internet Files\Content.IE5\4LY1LXVR\Friends-for-Life_Final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411" y="4067654"/>
            <a:ext cx="2571750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C:\Users\TALINE\AppData\Local\Microsoft\Windows\Temporary Internet Files\Content.IE5\ZDVB0R67\Painting_kid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1" y="1268760"/>
            <a:ext cx="3136867" cy="312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46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Present</a:t>
            </a:r>
            <a:endParaRPr lang="ru-RU" dirty="0"/>
          </a:p>
        </p:txBody>
      </p:sp>
      <p:pic>
        <p:nvPicPr>
          <p:cNvPr id="4" name="Мульт 'Подарок' - The Present - 201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04026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Answer the questions in your group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What is the present?</a:t>
            </a:r>
          </a:p>
          <a:p>
            <a:r>
              <a:rPr lang="en-US" dirty="0" smtClean="0"/>
              <a:t>Does the boy like the present?</a:t>
            </a:r>
            <a:r>
              <a:rPr lang="en-US" dirty="0"/>
              <a:t> </a:t>
            </a:r>
            <a:r>
              <a:rPr lang="ru-RU" dirty="0" smtClean="0"/>
              <a:t>(</a:t>
            </a:r>
            <a:r>
              <a:rPr lang="en-US" dirty="0" smtClean="0"/>
              <a:t>at first) Why?</a:t>
            </a:r>
          </a:p>
          <a:p>
            <a:r>
              <a:rPr lang="en-US" dirty="0" smtClean="0"/>
              <a:t>What does the boy do in his free time?</a:t>
            </a:r>
          </a:p>
          <a:p>
            <a:r>
              <a:rPr lang="en-US" dirty="0" smtClean="0"/>
              <a:t>He really enjoys computer games, doesn’t he?</a:t>
            </a:r>
          </a:p>
          <a:p>
            <a:r>
              <a:rPr lang="en-US" dirty="0" smtClean="0"/>
              <a:t>How old is the boy?</a:t>
            </a:r>
          </a:p>
          <a:p>
            <a:r>
              <a:rPr lang="en-US" dirty="0" smtClean="0"/>
              <a:t>Does the boy often go outside? Why?</a:t>
            </a:r>
          </a:p>
          <a:p>
            <a:r>
              <a:rPr lang="en-US" dirty="0" smtClean="0"/>
              <a:t>Is the life hard for disabled boy? Why?</a:t>
            </a:r>
          </a:p>
          <a:p>
            <a:r>
              <a:rPr lang="en-US" dirty="0" smtClean="0"/>
              <a:t>How does the dog help the boy?</a:t>
            </a:r>
          </a:p>
          <a:p>
            <a:r>
              <a:rPr lang="en-US" dirty="0" smtClean="0"/>
              <a:t>Do you like the dog?</a:t>
            </a:r>
          </a:p>
          <a:p>
            <a:r>
              <a:rPr lang="en-US" dirty="0" smtClean="0"/>
              <a:t>What’s the Russian for disabled people/person?</a:t>
            </a:r>
          </a:p>
          <a:p>
            <a:r>
              <a:rPr lang="ru-RU" dirty="0" smtClean="0"/>
              <a:t>Человек с ограниченными возможностями, не инвалид.</a:t>
            </a:r>
            <a:endParaRPr lang="en-US" dirty="0" smtClean="0"/>
          </a:p>
          <a:p>
            <a:endParaRPr 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810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Disability/</a:t>
            </a:r>
            <a:r>
              <a:rPr lang="ru-RU" dirty="0" smtClean="0"/>
              <a:t>инвалидность </a:t>
            </a:r>
            <a:br>
              <a:rPr lang="ru-RU" dirty="0" smtClean="0"/>
            </a:br>
            <a:r>
              <a:rPr lang="en-US" dirty="0" smtClean="0"/>
              <a:t>match the words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A physical or mental condition</a:t>
            </a:r>
          </a:p>
          <a:p>
            <a:pPr marL="0" indent="0">
              <a:buNone/>
            </a:pPr>
            <a:r>
              <a:rPr lang="en-US" dirty="0" smtClean="0"/>
              <a:t> that makes it difficult</a:t>
            </a:r>
          </a:p>
          <a:p>
            <a:pPr marL="0" indent="0">
              <a:buNone/>
            </a:pPr>
            <a:r>
              <a:rPr lang="en-US" dirty="0" smtClean="0"/>
              <a:t>  for someone</a:t>
            </a:r>
          </a:p>
          <a:p>
            <a:pPr marL="0" indent="0">
              <a:buNone/>
            </a:pPr>
            <a:r>
              <a:rPr lang="en-US" dirty="0" smtClean="0"/>
              <a:t> to do things</a:t>
            </a:r>
          </a:p>
          <a:p>
            <a:pPr marL="0" indent="0">
              <a:buNone/>
            </a:pPr>
            <a:r>
              <a:rPr lang="en-US" dirty="0" smtClean="0"/>
              <a:t> that most people</a:t>
            </a:r>
          </a:p>
          <a:p>
            <a:pPr marL="0" indent="0">
              <a:buNone/>
            </a:pPr>
            <a:r>
              <a:rPr lang="en-US" dirty="0" smtClean="0"/>
              <a:t> do easily,</a:t>
            </a:r>
          </a:p>
          <a:p>
            <a:pPr marL="0" indent="0">
              <a:buNone/>
            </a:pPr>
            <a:r>
              <a:rPr lang="en-US" dirty="0" smtClean="0"/>
              <a:t> such as walk or see.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т</a:t>
            </a:r>
            <a:r>
              <a:rPr lang="ru-RU" dirty="0" smtClean="0"/>
              <a:t>акие как ходить или видеть</a:t>
            </a:r>
          </a:p>
          <a:p>
            <a:r>
              <a:rPr lang="ru-RU" dirty="0"/>
              <a:t>т</a:t>
            </a:r>
            <a:r>
              <a:rPr lang="ru-RU" dirty="0" smtClean="0"/>
              <a:t>о, что большинство людей</a:t>
            </a:r>
          </a:p>
          <a:p>
            <a:r>
              <a:rPr lang="ru-RU" dirty="0"/>
              <a:t>л</a:t>
            </a:r>
            <a:r>
              <a:rPr lang="ru-RU" dirty="0" smtClean="0"/>
              <a:t>егко могут делать</a:t>
            </a:r>
          </a:p>
          <a:p>
            <a:r>
              <a:rPr lang="ru-RU" dirty="0" smtClean="0"/>
              <a:t>Физическое или психическое состояние</a:t>
            </a:r>
            <a:r>
              <a:rPr lang="ru-RU" dirty="0"/>
              <a:t>,</a:t>
            </a:r>
            <a:endParaRPr lang="ru-RU" dirty="0" smtClean="0"/>
          </a:p>
          <a:p>
            <a:r>
              <a:rPr lang="ru-RU" dirty="0"/>
              <a:t>к</a:t>
            </a:r>
            <a:r>
              <a:rPr lang="ru-RU" dirty="0" smtClean="0"/>
              <a:t>оторое делает трудным для кого-то сделать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939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disabled/elderly people?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5167513"/>
              </p:ext>
            </p:extLst>
          </p:nvPr>
        </p:nvGraphicFramePr>
        <p:xfrm>
          <a:off x="457200" y="1268760"/>
          <a:ext cx="822960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1550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the old man sad? Why?</a:t>
            </a:r>
            <a:endParaRPr lang="ru-RU" dirty="0"/>
          </a:p>
        </p:txBody>
      </p:sp>
      <p:pic>
        <p:nvPicPr>
          <p:cNvPr id="6" name="Disney Pixar Up - Picture Momentos - Carl &amp; Ellie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34361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Life for disabled/elderly people is very difficult.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2336604"/>
              </p:ext>
            </p:extLst>
          </p:nvPr>
        </p:nvGraphicFramePr>
        <p:xfrm>
          <a:off x="457200" y="1340768"/>
          <a:ext cx="822960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2669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616</TotalTime>
  <Words>997</Words>
  <Application>Microsoft Office PowerPoint</Application>
  <PresentationFormat>Экран (4:3)</PresentationFormat>
  <Paragraphs>148</Paragraphs>
  <Slides>21</Slides>
  <Notes>1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The way of kindness</vt:lpstr>
      <vt:lpstr>Давай поговорим о доброте.</vt:lpstr>
      <vt:lpstr>What can you do in your free time?</vt:lpstr>
      <vt:lpstr>The Present</vt:lpstr>
      <vt:lpstr>Answer the questions in your group</vt:lpstr>
      <vt:lpstr>Disability/инвалидность  match the words</vt:lpstr>
      <vt:lpstr>What are disabled/elderly people?</vt:lpstr>
      <vt:lpstr>Is the old man sad? Why?</vt:lpstr>
      <vt:lpstr>Life for disabled/elderly people is very difficult.</vt:lpstr>
      <vt:lpstr>How could Russell help?</vt:lpstr>
      <vt:lpstr>We can help them.</vt:lpstr>
      <vt:lpstr>Let’s sing “The way of kindness”</vt:lpstr>
      <vt:lpstr>Kindness quotes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The tree of kindness</vt:lpstr>
      <vt:lpstr>In a world where you can be anything, be kind. </vt:lpstr>
      <vt:lpstr>Thank you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way of kindness</dc:title>
  <dc:creator>TALINE</dc:creator>
  <cp:lastModifiedBy>TALINE</cp:lastModifiedBy>
  <cp:revision>78</cp:revision>
  <dcterms:created xsi:type="dcterms:W3CDTF">2017-01-16T12:37:11Z</dcterms:created>
  <dcterms:modified xsi:type="dcterms:W3CDTF">2017-02-14T12:55:09Z</dcterms:modified>
</cp:coreProperties>
</file>