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2" r:id="rId3"/>
    <p:sldId id="257" r:id="rId4"/>
    <p:sldId id="258" r:id="rId5"/>
    <p:sldId id="284" r:id="rId6"/>
    <p:sldId id="285" r:id="rId7"/>
    <p:sldId id="286" r:id="rId8"/>
    <p:sldId id="287" r:id="rId9"/>
    <p:sldId id="288" r:id="rId10"/>
    <p:sldId id="292" r:id="rId11"/>
    <p:sldId id="289" r:id="rId12"/>
    <p:sldId id="290" r:id="rId13"/>
    <p:sldId id="291" r:id="rId14"/>
    <p:sldId id="265" r:id="rId15"/>
    <p:sldId id="267" r:id="rId16"/>
    <p:sldId id="268" r:id="rId17"/>
    <p:sldId id="273" r:id="rId18"/>
    <p:sldId id="294" r:id="rId19"/>
    <p:sldId id="295" r:id="rId20"/>
    <p:sldId id="259" r:id="rId21"/>
    <p:sldId id="260" r:id="rId22"/>
    <p:sldId id="293" r:id="rId23"/>
    <p:sldId id="263" r:id="rId24"/>
    <p:sldId id="270" r:id="rId25"/>
    <p:sldId id="271" r:id="rId26"/>
    <p:sldId id="272" r:id="rId27"/>
    <p:sldId id="275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87" d="100"/>
          <a:sy n="87" d="100"/>
        </p:scale>
        <p:origin x="146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94678-1919-4AD0-B110-C5AE114D9F58}" type="datetimeFigureOut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6F3F8-B24A-408B-A610-0035A73E1B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75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F3F8-B24A-408B-A610-0035A73E1B95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75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443-FBDB-41DD-BFAE-9CAA41A21725}" type="datetimeFigureOut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F8E3-526D-447A-A13D-3B934C059B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443-FBDB-41DD-BFAE-9CAA41A21725}" type="datetimeFigureOut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F8E3-526D-447A-A13D-3B934C059B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443-FBDB-41DD-BFAE-9CAA41A21725}" type="datetimeFigureOut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F8E3-526D-447A-A13D-3B934C059B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443-FBDB-41DD-BFAE-9CAA41A21725}" type="datetimeFigureOut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F8E3-526D-447A-A13D-3B934C059B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443-FBDB-41DD-BFAE-9CAA41A21725}" type="datetimeFigureOut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F8E3-526D-447A-A13D-3B934C059B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443-FBDB-41DD-BFAE-9CAA41A21725}" type="datetimeFigureOut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F8E3-526D-447A-A13D-3B934C059B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443-FBDB-41DD-BFAE-9CAA41A21725}" type="datetimeFigureOut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F8E3-526D-447A-A13D-3B934C059B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443-FBDB-41DD-BFAE-9CAA41A21725}" type="datetimeFigureOut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F8E3-526D-447A-A13D-3B934C059B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443-FBDB-41DD-BFAE-9CAA41A21725}" type="datetimeFigureOut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F8E3-526D-447A-A13D-3B934C059B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443-FBDB-41DD-BFAE-9CAA41A21725}" type="datetimeFigureOut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F8E3-526D-447A-A13D-3B934C059B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443-FBDB-41DD-BFAE-9CAA41A21725}" type="datetimeFigureOut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F8E3-526D-447A-A13D-3B934C059B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FC443-FBDB-41DD-BFAE-9CAA41A21725}" type="datetimeFigureOut">
              <a:rPr lang="ru-RU" smtClean="0"/>
              <a:pPr/>
              <a:t>05.02.2017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DF8E3-526D-447A-A13D-3B934C059BB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51" y="0"/>
            <a:ext cx="9161051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308" y="1390464"/>
            <a:ext cx="8715436" cy="3312368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проект</a:t>
            </a:r>
            <a:b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«Вода – источник жизни»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6077205"/>
            <a:ext cx="7153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Воспитатель: Осокина </a:t>
            </a:r>
            <a:r>
              <a:rPr lang="ru-RU" sz="2800" b="1" dirty="0">
                <a:solidFill>
                  <a:srgbClr val="002060"/>
                </a:solidFill>
              </a:rPr>
              <a:t>Елена </a:t>
            </a:r>
            <a:r>
              <a:rPr lang="ru-RU" sz="2800" b="1" dirty="0" smtClean="0">
                <a:solidFill>
                  <a:srgbClr val="002060"/>
                </a:solidFill>
              </a:rPr>
              <a:t>Геннадьевна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0668" y="29693"/>
            <a:ext cx="80626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 г. Мурманска №7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492896"/>
            <a:ext cx="4618856" cy="122899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ситуация «Знакомство с Капелькой»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24769" y="1420348"/>
            <a:ext cx="6344185" cy="3873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9370494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Опытно – экспериментальная деятельность детей: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– Великий Растворитель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5576" y="1655574"/>
            <a:ext cx="3672408" cy="2209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43228" y="2620448"/>
            <a:ext cx="4843295" cy="2913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5575" y="4289684"/>
            <a:ext cx="3672409" cy="2209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257074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– жидкая, текучая,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определённую форму, в которую её наливают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55127" y="2422599"/>
            <a:ext cx="4189557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7221" y="2422599"/>
            <a:ext cx="4189557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9569" y="2430849"/>
            <a:ext cx="4189558" cy="252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278972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48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эксперимент «Тонет – не тонет?»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8288" y="2285504"/>
            <a:ext cx="4788024" cy="2880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опыты 05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2582" y="2132856"/>
            <a:ext cx="4536504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035200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0"/>
            <a:ext cx="3637068" cy="65973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сказка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Капельки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для лены 018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499992" y="900099"/>
            <a:ext cx="4104456" cy="4797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лены 005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548680"/>
            <a:ext cx="7812360" cy="5733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лены 006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8136904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78198" cy="171420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 детей</a:t>
            </a:r>
            <a:r>
              <a:rPr lang="ru-RU" sz="6600" dirty="0"/>
              <a:t/>
            </a:r>
            <a:br>
              <a:rPr lang="ru-RU" sz="6600" dirty="0"/>
            </a:br>
            <a:endParaRPr lang="ru-RU" sz="6600" dirty="0"/>
          </a:p>
        </p:txBody>
      </p:sp>
      <p:pic>
        <p:nvPicPr>
          <p:cNvPr id="3" name="Рисунок 2" descr="S630007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5616" y="1340768"/>
            <a:ext cx="6984776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115616" y="594928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«Рыбки плавают в водице»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5446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Для детей</a:t>
            </a:r>
            <a:r>
              <a:rPr lang="ru-RU" b="1" dirty="0" smtClean="0"/>
              <a:t>:</a:t>
            </a:r>
            <a:endParaRPr lang="ru-RU" dirty="0"/>
          </a:p>
          <a:p>
            <a:pPr lvl="0"/>
            <a:r>
              <a:rPr lang="ru-RU" dirty="0"/>
              <a:t>Овладение обобщенными представлениями об объекте неживой природы – воде.</a:t>
            </a:r>
          </a:p>
          <a:p>
            <a:pPr lvl="0"/>
            <a:r>
              <a:rPr lang="ru-RU" dirty="0"/>
              <a:t>Расширение и углубление знаний детей об окружающем мире.</a:t>
            </a:r>
          </a:p>
          <a:p>
            <a:pPr lvl="0"/>
            <a:r>
              <a:rPr lang="ru-RU" dirty="0"/>
              <a:t>Накопление эмоционально-положительного опыта отношения с природой.</a:t>
            </a:r>
          </a:p>
          <a:p>
            <a:pPr lvl="0"/>
            <a:r>
              <a:rPr lang="ru-RU" dirty="0"/>
              <a:t>Развитие поисково-исследовательской деятельности: умение самостоятельно делать простейшие опыты по словестному описанию, опорной схеме, делать соответствующие выводы.</a:t>
            </a:r>
          </a:p>
          <a:p>
            <a:pPr lvl="0"/>
            <a:r>
              <a:rPr lang="ru-RU" dirty="0"/>
              <a:t>Формирование первоначальных навыков экологически безопасного поведения в природе.</a:t>
            </a:r>
          </a:p>
          <a:p>
            <a:pPr lvl="0"/>
            <a:r>
              <a:rPr lang="ru-RU" dirty="0"/>
              <a:t>Проявление ответственного отношения к окружающей среде.</a:t>
            </a:r>
          </a:p>
          <a:p>
            <a:pPr lvl="0"/>
            <a:r>
              <a:rPr lang="ru-RU" dirty="0"/>
              <a:t>Развитие у детей инициативы, самостоятельности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Для педагогов</a:t>
            </a:r>
            <a:r>
              <a:rPr lang="ru-RU" b="1" dirty="0" smtClean="0"/>
              <a:t>:</a:t>
            </a:r>
            <a:endParaRPr lang="ru-RU" dirty="0"/>
          </a:p>
          <a:p>
            <a:pPr lvl="0"/>
            <a:r>
              <a:rPr lang="ru-RU" dirty="0"/>
              <a:t>Внедрение инновационных технологий, современных форм методов работы по экологическому образованию дошкольников.</a:t>
            </a:r>
          </a:p>
          <a:p>
            <a:pPr lvl="0"/>
            <a:r>
              <a:rPr lang="ru-RU" dirty="0"/>
              <a:t>Повышение профессионального педагогического уровня (теоритического и практического) по эколого-познавательной деятельности.</a:t>
            </a:r>
          </a:p>
          <a:p>
            <a:pPr lvl="0"/>
            <a:r>
              <a:rPr lang="ru-RU" dirty="0"/>
              <a:t>Стимулирование личностного и творческого саморазвития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Для родителей</a:t>
            </a:r>
            <a:r>
              <a:rPr lang="ru-RU" b="1" dirty="0" smtClean="0"/>
              <a:t>:</a:t>
            </a:r>
            <a:r>
              <a:rPr lang="ru-RU" b="1" dirty="0"/>
              <a:t> </a:t>
            </a:r>
            <a:endParaRPr lang="ru-RU" dirty="0"/>
          </a:p>
          <a:p>
            <a:r>
              <a:rPr lang="ru-RU" dirty="0" smtClean="0"/>
              <a:t>Повышение </a:t>
            </a:r>
            <a:r>
              <a:rPr lang="ru-RU" dirty="0"/>
              <a:t>уровня экологической культуры каждого </a:t>
            </a:r>
            <a:r>
              <a:rPr lang="ru-RU" dirty="0" smtClean="0"/>
              <a:t>родителя.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03999"/>
      </p:ext>
    </p:extLst>
  </p:cSld>
  <p:clrMapOvr>
    <a:masterClrMapping/>
  </p:clrMapOvr>
  <p:transition spd="slow"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43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Пропагандистская работа: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61662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фотовыставка «Всем нужна вода».</a:t>
            </a:r>
          </a:p>
          <a:p>
            <a:pPr lvl="0"/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художественной литературы «Мир воды».</a:t>
            </a:r>
          </a:p>
          <a:p>
            <a:pPr lvl="0"/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Выпущена экологическая листовка «Чудесная сила воды».</a:t>
            </a:r>
          </a:p>
          <a:p>
            <a:pPr lvl="0"/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Выпущен экологический журнал «Вода – наша помощница».</a:t>
            </a:r>
          </a:p>
          <a:p>
            <a:pPr lvl="0"/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Выпущена две экологические газеты: «Песенка о лете» (отдых на воде), «Всемирный день окружающей среды» (рубрика вода).</a:t>
            </a:r>
          </a:p>
          <a:p>
            <a:pPr lvl="0"/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природоохранная акция «Каждая капля важна».</a:t>
            </a:r>
          </a:p>
          <a:p>
            <a:pPr lvl="0"/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презентация альбома «Водный кодекс для детей»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105703"/>
      </p:ext>
    </p:extLst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752528" cy="583264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познавательно-исследовательский.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5 лет, их родители, педагоги ДОУ, специалисты Федерального агентства водных ресурсов г. Мурманска.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недель (15 февраля – 30 марта)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330" y="1056196"/>
            <a:ext cx="3492500" cy="467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733526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3786214" cy="615475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листовка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для лены 00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427984" y="627445"/>
            <a:ext cx="4315920" cy="5805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6026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журнал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«Вода – наша помощница»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0076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221161"/>
            <a:ext cx="4608512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для лены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923928" y="3501008"/>
            <a:ext cx="4608512" cy="2975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5436096" y="404663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зовут Ксюша, мне 5 лет. Я люблю помогать маме мыть посуду. Надеваю фартук, включаю тёплую водичку, мою чашки и тарелки. Я думаю, что вода – самая  добрая волшебница, потому, что она помогает делать наш дом чистым!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4077072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мама обливает меня прохладной водой. Мне это очень нравится. Не нужно бояться холодной воды и ты станешь закалённым, не будешь болеть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Инга, 5 лет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6299498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лены 00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369979"/>
            <a:ext cx="3816424" cy="5877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для лены 004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860032" y="369979"/>
            <a:ext cx="3888432" cy="5877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Опорные карточки «Свойства воды»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для лены 0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2623505" cy="2409825"/>
          </a:xfrm>
          <a:prstGeom prst="rect">
            <a:avLst/>
          </a:prstGeom>
        </p:spPr>
      </p:pic>
      <p:pic>
        <p:nvPicPr>
          <p:cNvPr id="5" name="Рисунок 4" descr="для лены 01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596" y="4143380"/>
            <a:ext cx="2623820" cy="2376901"/>
          </a:xfrm>
          <a:prstGeom prst="rect">
            <a:avLst/>
          </a:prstGeom>
        </p:spPr>
      </p:pic>
      <p:pic>
        <p:nvPicPr>
          <p:cNvPr id="6" name="Рисунок 5" descr="для лены 015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643306" y="1500174"/>
            <a:ext cx="5143536" cy="5000660"/>
          </a:xfrm>
          <a:prstGeom prst="rect">
            <a:avLst/>
          </a:prstGeom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Предупредительный знак по экономному расходованию водопроводной воды</a:t>
            </a:r>
          </a:p>
        </p:txBody>
      </p:sp>
      <p:pic>
        <p:nvPicPr>
          <p:cNvPr id="4" name="Рисунок 3" descr="для лены 01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643042" y="1214422"/>
            <a:ext cx="6000792" cy="5345262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последовательности мытья рук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для лены 0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2198" y="3714752"/>
            <a:ext cx="2357454" cy="2428892"/>
          </a:xfrm>
          <a:prstGeom prst="rect">
            <a:avLst/>
          </a:prstGeom>
        </p:spPr>
      </p:pic>
      <p:pic>
        <p:nvPicPr>
          <p:cNvPr id="5" name="Рисунок 4" descr="для лены 01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43174" y="1285860"/>
            <a:ext cx="2071702" cy="2071702"/>
          </a:xfrm>
          <a:prstGeom prst="rect">
            <a:avLst/>
          </a:prstGeom>
        </p:spPr>
      </p:pic>
      <p:pic>
        <p:nvPicPr>
          <p:cNvPr id="6" name="Рисунок 5" descr="для лены 00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4876" y="1285860"/>
            <a:ext cx="2214578" cy="2071702"/>
          </a:xfrm>
          <a:prstGeom prst="rect">
            <a:avLst/>
          </a:prstGeom>
        </p:spPr>
      </p:pic>
      <p:pic>
        <p:nvPicPr>
          <p:cNvPr id="7" name="Рисунок 6" descr="для лены 014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8596" y="1285860"/>
            <a:ext cx="2214578" cy="2071702"/>
          </a:xfrm>
          <a:prstGeom prst="rect">
            <a:avLst/>
          </a:prstGeom>
        </p:spPr>
      </p:pic>
      <p:pic>
        <p:nvPicPr>
          <p:cNvPr id="8" name="Рисунок 7" descr="для лены 008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8016" y="1285860"/>
            <a:ext cx="2000264" cy="2071702"/>
          </a:xfrm>
          <a:prstGeom prst="rect">
            <a:avLst/>
          </a:prstGeom>
        </p:spPr>
      </p:pic>
      <p:pic>
        <p:nvPicPr>
          <p:cNvPr id="9" name="Рисунок 8" descr="для лены 012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4348" y="3714752"/>
            <a:ext cx="2571768" cy="2357454"/>
          </a:xfrm>
          <a:prstGeom prst="rect">
            <a:avLst/>
          </a:prstGeom>
        </p:spPr>
      </p:pic>
      <p:pic>
        <p:nvPicPr>
          <p:cNvPr id="10" name="Рисунок 9" descr="для лены 013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500430" y="3714752"/>
            <a:ext cx="2428892" cy="2428892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стенгазеты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S630007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4142834" cy="2716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630012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3789040"/>
            <a:ext cx="4123564" cy="2716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252520" cy="149817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участников конкурса 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«Где мы встретим воду?»</a:t>
            </a:r>
            <a:r>
              <a:rPr lang="ru-RU" sz="6600" dirty="0"/>
              <a:t/>
            </a:r>
            <a:br>
              <a:rPr lang="ru-RU" sz="6600" dirty="0"/>
            </a:br>
            <a:endParaRPr lang="ru-RU" sz="6600" dirty="0"/>
          </a:p>
        </p:txBody>
      </p:sp>
      <p:pic>
        <p:nvPicPr>
          <p:cNvPr id="3" name="Рисунок 2" descr="S63001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3635896" cy="2726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S6300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9016" y="1124744"/>
            <a:ext cx="3663744" cy="2747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6300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05064"/>
            <a:ext cx="3637856" cy="27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3" descr="S630000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854757" y="4005064"/>
            <a:ext cx="3637856" cy="27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6016" y="548680"/>
            <a:ext cx="4248472" cy="595272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начальных форм экологической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расширение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воде и её свойствах. Воспитание бережного отношения к воде, как источнику жизни человека и всего живого на Земле.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-62"/>
          <a:stretch/>
        </p:blipFill>
        <p:spPr>
          <a:xfrm>
            <a:off x="253162" y="1052736"/>
            <a:ext cx="4246830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-108520" y="-21786"/>
            <a:ext cx="9144000" cy="11429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20608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48680" y="1121198"/>
            <a:ext cx="8229600" cy="52601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знания дошкольников о воде, как объекте неживой природы, её значении для жизнедеятельности человека, роли в окружающем мире.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физическими свойствами воды в опытно – экспериментальной деятельности детей.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воде, экономное использование водных ресурсов.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эмоционально – нравственного отношения к воде, как одному из источников жизни на Земле.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Пропагандировать необходимость экологического воспитания дошкольников среди родителей.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занятия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подвижные игры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47667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Формы организации проекта</a:t>
            </a:r>
            <a:r>
              <a:rPr lang="ru-RU" sz="3600" dirty="0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2" t="-2053" b="2053"/>
          <a:stretch/>
        </p:blipFill>
        <p:spPr>
          <a:xfrm>
            <a:off x="4572000" y="1600200"/>
            <a:ext cx="4044592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17073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8275" y="1340768"/>
            <a:ext cx="5194920" cy="496369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поисково-исследовательская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окружающим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художественной литературой.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r="19626"/>
          <a:stretch/>
        </p:blipFill>
        <p:spPr>
          <a:xfrm>
            <a:off x="251520" y="1700808"/>
            <a:ext cx="3637994" cy="3717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62367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экологического журнала «Вода – наша помощница».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экологической листовки «Чудесная сила воды».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консультации для родителей: «Водоёмы Кольского полуострова», «Как вести себя у воды».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Фотовыставка «Всем нужна вода».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47666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со специалистами водных ресурсов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456" y="2420888"/>
            <a:ext cx="6707088" cy="3384376"/>
          </a:xfrm>
        </p:spPr>
        <p:txBody>
          <a:bodyPr>
            <a:norm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 «Где мы встретим воду».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альбома «Водный кодекс для детей».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Природоохранная акция «Каждая капля важна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4553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(постановка познавательной задачи, составление перспективного плана совместной деятельности педагога и детей).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(опытно-экспериментальная деятельность, познавательная деятельность).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(развлечение «Волшебница Вода», выставка рисунков «Вода вокруг нас», фотовыставка «Всем нужна вода», презентация экологического журнала «Вода – наша помощница»).</a:t>
            </a:r>
          </a:p>
          <a:p>
            <a:pPr marL="514350" indent="-514350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3125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584</Words>
  <Application>Microsoft Office PowerPoint</Application>
  <PresentationFormat>Экран (4:3)</PresentationFormat>
  <Paragraphs>79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 Экологический проект «Вода – источник жизни»</vt:lpstr>
      <vt:lpstr>Вид проекта: познавательно-исследовательский.  Целевая аудитория: дети 5 лет, их родители, педагоги ДОУ, специалисты Федерального агентства водных ресурсов г. Мурманска.  Продолжительность проекта:  6 недель (15 февраля – 30 марта)</vt:lpstr>
      <vt:lpstr>Цель проекта:  формирование у детей начальных форм экологической культуры, расширение представлений о воде и её свойствах. Воспитание бережного отношения к воде, как источнику жизни человека и всего живого на Земле. </vt:lpstr>
      <vt:lpstr>Задачи проекта:</vt:lpstr>
      <vt:lpstr>Презентация PowerPoint</vt:lpstr>
      <vt:lpstr>Виды деятельности:</vt:lpstr>
      <vt:lpstr>Взаимодействие с родителями:</vt:lpstr>
      <vt:lpstr>Сотрудничество со специалистами водных ресурсов</vt:lpstr>
      <vt:lpstr>Этапы проекта:</vt:lpstr>
      <vt:lpstr>Игровая ситуация «Знакомство с Капелькой»</vt:lpstr>
      <vt:lpstr>Опытно – экспериментальная деятельность детей: Вода – Великий Растворитель</vt:lpstr>
      <vt:lpstr>Вода – жидкая, текучая, принимает определённую форму, в которую её наливают</vt:lpstr>
      <vt:lpstr>Игра эксперимент «Тонет – не тонет?»</vt:lpstr>
      <vt:lpstr>Экологическая сказка «Приключения Капельки» </vt:lpstr>
      <vt:lpstr>Презентация PowerPoint</vt:lpstr>
      <vt:lpstr>Презентация PowerPoint</vt:lpstr>
      <vt:lpstr>Продуктивная деятельность детей </vt:lpstr>
      <vt:lpstr>Результаты проекта:</vt:lpstr>
      <vt:lpstr>Пропагандистская работа:</vt:lpstr>
      <vt:lpstr>Экологическая листовка</vt:lpstr>
      <vt:lpstr>Экологический журнал «Вода – наша помощница»</vt:lpstr>
      <vt:lpstr>Презентация PowerPoint</vt:lpstr>
      <vt:lpstr>Презентация PowerPoint</vt:lpstr>
      <vt:lpstr>Опорные карточки «Свойства воды»</vt:lpstr>
      <vt:lpstr>Предупредительный знак по экономному расходованию водопроводной воды</vt:lpstr>
      <vt:lpstr>Алгоритм последовательности мытья рук </vt:lpstr>
      <vt:lpstr>Экологические стенгазеты </vt:lpstr>
      <vt:lpstr>Награждение участников конкурса  «Где мы встретим воду?»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«Вода –  источник жизни»</dc:title>
  <dc:creator>Дмитрий</dc:creator>
  <cp:lastModifiedBy>Дмитрий Осокин</cp:lastModifiedBy>
  <cp:revision>23</cp:revision>
  <dcterms:created xsi:type="dcterms:W3CDTF">2011-09-30T18:56:46Z</dcterms:created>
  <dcterms:modified xsi:type="dcterms:W3CDTF">2017-02-05T13:27:53Z</dcterms:modified>
</cp:coreProperties>
</file>