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68" r:id="rId5"/>
    <p:sldMasterId id="2147483780" r:id="rId6"/>
  </p:sldMasterIdLst>
  <p:sldIdLst>
    <p:sldId id="256" r:id="rId7"/>
    <p:sldId id="257" r:id="rId8"/>
    <p:sldId id="265" r:id="rId9"/>
    <p:sldId id="259" r:id="rId10"/>
    <p:sldId id="266" r:id="rId11"/>
    <p:sldId id="260" r:id="rId12"/>
    <p:sldId id="261" r:id="rId13"/>
    <p:sldId id="263" r:id="rId14"/>
    <p:sldId id="262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6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718" autoAdjust="0"/>
  </p:normalViewPr>
  <p:slideViewPr>
    <p:cSldViewPr>
      <p:cViewPr>
        <p:scale>
          <a:sx n="107" d="100"/>
          <a:sy n="107" d="100"/>
        </p:scale>
        <p:origin x="-8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93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59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31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74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55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52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11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0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87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95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09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92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04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85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82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56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1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88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56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40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78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3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6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46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96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41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2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38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1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43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50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32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8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47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86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600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47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192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47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689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703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227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26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126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36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2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865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20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87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979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995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20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2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F217-A8A3-4CF6-8120-0C1F5D35230E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C4F217-A8A3-4CF6-8120-0C1F5D35230E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7F3F39-837A-4FB9-9772-EF6D1E686BB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6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46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25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86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C4F217-A8A3-4CF6-8120-0C1F5D35230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26.01.2017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7F3F39-837A-4FB9-9772-EF6D1E686BB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17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797152"/>
            <a:ext cx="2088232" cy="1740193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 flipV="1">
            <a:off x="683568" y="620688"/>
            <a:ext cx="8136904" cy="33843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632848" cy="1802631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 рисунки </a:t>
            </a:r>
            <a:br>
              <a:rPr lang="ru-RU" sz="6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теме «ВОДА»</a:t>
            </a:r>
            <a:endParaRPr lang="ru-RU" sz="6000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293096"/>
            <a:ext cx="6400800" cy="1152128"/>
          </a:xfrm>
        </p:spPr>
        <p:txBody>
          <a:bodyPr/>
          <a:lstStyle/>
          <a:p>
            <a:r>
              <a:rPr lang="ru-RU" i="1" dirty="0" smtClean="0">
                <a:solidFill>
                  <a:schemeClr val="tx1">
                    <a:lumMod val="85000"/>
                  </a:schemeClr>
                </a:solidFill>
              </a:rPr>
              <a:t>Презентация для детей старшего дошкольного возраста</a:t>
            </a:r>
            <a:endParaRPr lang="ru-RU" i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542537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</a:t>
            </a:r>
            <a:r>
              <a:rPr lang="ru-RU" b="1" dirty="0" smtClean="0"/>
              <a:t>оспитатель  </a:t>
            </a:r>
            <a:r>
              <a:rPr lang="ru-RU" b="1" dirty="0" smtClean="0">
                <a:solidFill>
                  <a:srgbClr val="FFFF00"/>
                </a:solidFill>
              </a:rPr>
              <a:t>Власова Ирина Тимофеевна, ГБОУ   Гимназия № 1409   города Москвы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images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51316"/>
            <a:ext cx="2160240" cy="1823809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693"/>
            <a:ext cx="8999370" cy="607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8864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</a:rPr>
              <a:t>Рисунок  «Путешествие Капельки. Круговорот   воды»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66577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РИСОВАНИЕ НА ВОДе. Эбру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1496"/>
            <a:ext cx="6670856" cy="66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88640"/>
            <a:ext cx="2555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</a:rPr>
              <a:t>ЭБРУ –РИСОВАНИЕ  НА  ВОДЕ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www.forchel.ru/uploads/posts/2012-02/1328203985_9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1" y="2348880"/>
            <a:ext cx="2318077" cy="247833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943292976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88224" y="188640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</a:rPr>
              <a:t>ЭБРУ –РИСОВАНИЕ  НА  ВОДЕ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0242" name="Picture 2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РИСОВАНИЕ НА ВОДе. Эбру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3" y="116632"/>
            <a:ext cx="64087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forchel.ru/uploads/posts/2012-02/1328203985_9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96952"/>
            <a:ext cx="3024336" cy="321939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108209597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88224" y="188640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</a:rPr>
              <a:t>ЭБРУ –РИСОВАНИЕ  НА  ВОДЕ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1266" name="Picture 2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РИСОВАНИЕ НА ВОДе. Эбру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6557714" cy="65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forchel.ru/uploads/posts/2012-02/1328203985_9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0968"/>
            <a:ext cx="2952328" cy="305439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351370246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IMG_7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11860"/>
            <a:ext cx="8100392" cy="54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Детские   рисунки  детей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www.forchel.ru/uploads/posts/2012-02/1328203985_9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62" y="3696265"/>
            <a:ext cx="2952328" cy="3054395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827584" y="638132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Сюжетное  рисование   по  мультфильму   «Родничок»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90856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IMG_7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6146"/>
            <a:ext cx="8752921" cy="583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Детские   рисунки  детей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www.forchel.ru/uploads/posts/2012-02/1328203985_9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03552"/>
            <a:ext cx="1692696" cy="1758251"/>
          </a:xfrm>
          <a:prstGeom prst="rect">
            <a:avLst/>
          </a:prstGeom>
          <a:noFill/>
          <a:extLst/>
        </p:spPr>
      </p:pic>
      <p:pic>
        <p:nvPicPr>
          <p:cNvPr id="8" name="Picture 2" descr="http://www.forchel.ru/uploads/posts/2012-02/1328203985_9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71" y="4293096"/>
            <a:ext cx="1692696" cy="1758251"/>
          </a:xfrm>
          <a:prstGeom prst="rect">
            <a:avLst/>
          </a:prstGeom>
          <a:noFill/>
          <a:extLst/>
        </p:spPr>
      </p:pic>
      <p:pic>
        <p:nvPicPr>
          <p:cNvPr id="9" name="Picture 2" descr="http://www.forchel.ru/uploads/posts/2012-02/1328203985_9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020"/>
            <a:ext cx="1692696" cy="175825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545452471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Детские   рисунки  детей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www.forchel.ru/uploads/posts/2012-02/1328203985_9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6" y="57020"/>
            <a:ext cx="1692696" cy="1758251"/>
          </a:xfrm>
          <a:prstGeom prst="rect">
            <a:avLst/>
          </a:prstGeom>
          <a:noFill/>
          <a:extLst/>
        </p:spPr>
      </p:pic>
      <p:pic>
        <p:nvPicPr>
          <p:cNvPr id="8" name="Picture 2" descr="http://www.forchel.ru/uploads/posts/2012-02/1328203985_9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76" y="4869160"/>
            <a:ext cx="1692696" cy="1758251"/>
          </a:xfrm>
          <a:prstGeom prst="rect">
            <a:avLst/>
          </a:prstGeom>
          <a:noFill/>
          <a:extLst/>
        </p:spPr>
      </p:pic>
      <p:pic>
        <p:nvPicPr>
          <p:cNvPr id="9" name="Picture 2" descr="http://www.forchel.ru/uploads/posts/2012-02/1328203985_9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6990"/>
            <a:ext cx="900608" cy="879126"/>
          </a:xfrm>
          <a:prstGeom prst="rect">
            <a:avLst/>
          </a:prstGeom>
          <a:noFill/>
          <a:extLst/>
        </p:spPr>
      </p:pic>
      <p:pic>
        <p:nvPicPr>
          <p:cNvPr id="14340" name="Picture 4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IMG_7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5281"/>
            <a:ext cx="8820472" cy="32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orchel.ru/uploads/posts/2012-02/1328203985_9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04" y="5523327"/>
            <a:ext cx="900608" cy="879126"/>
          </a:xfrm>
          <a:prstGeom prst="rect">
            <a:avLst/>
          </a:prstGeom>
          <a:noFill/>
          <a:extLst/>
        </p:spPr>
      </p:pic>
      <p:pic>
        <p:nvPicPr>
          <p:cNvPr id="11" name="Picture 2" descr="http://www.forchel.ru/uploads/posts/2012-02/1328203985_9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38" y="5199827"/>
            <a:ext cx="900608" cy="879126"/>
          </a:xfrm>
          <a:prstGeom prst="rect">
            <a:avLst/>
          </a:prstGeom>
          <a:noFill/>
          <a:extLst/>
        </p:spPr>
      </p:pic>
      <p:pic>
        <p:nvPicPr>
          <p:cNvPr id="12" name="Picture 2" descr="http://www.forchel.ru/uploads/posts/2012-02/1328203985_9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99827"/>
            <a:ext cx="900608" cy="879126"/>
          </a:xfrm>
          <a:prstGeom prst="rect">
            <a:avLst/>
          </a:prstGeom>
          <a:noFill/>
          <a:extLst/>
        </p:spPr>
      </p:pic>
      <p:pic>
        <p:nvPicPr>
          <p:cNvPr id="13" name="Picture 2" descr="http://www.forchel.ru/uploads/posts/2012-02/1328203985_9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91200"/>
            <a:ext cx="900608" cy="87912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132946548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Детские   рисунки  детей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http://www.forchel.ru/uploads/posts/2012-02/1328203985_9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76" y="4869160"/>
            <a:ext cx="1692696" cy="1758251"/>
          </a:xfrm>
          <a:prstGeom prst="rect">
            <a:avLst/>
          </a:prstGeom>
          <a:noFill/>
          <a:extLst/>
        </p:spPr>
      </p:pic>
      <p:pic>
        <p:nvPicPr>
          <p:cNvPr id="9" name="Picture 2" descr="http://www.forchel.ru/uploads/posts/2012-02/1328203985_9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6990"/>
            <a:ext cx="900608" cy="879126"/>
          </a:xfrm>
          <a:prstGeom prst="rect">
            <a:avLst/>
          </a:prstGeom>
          <a:noFill/>
          <a:extLst/>
        </p:spPr>
      </p:pic>
      <p:pic>
        <p:nvPicPr>
          <p:cNvPr id="10" name="Picture 2" descr="http://www.forchel.ru/uploads/posts/2012-02/1328203985_9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04" y="5523327"/>
            <a:ext cx="900608" cy="879126"/>
          </a:xfrm>
          <a:prstGeom prst="rect">
            <a:avLst/>
          </a:prstGeom>
          <a:noFill/>
          <a:extLst/>
        </p:spPr>
      </p:pic>
      <p:pic>
        <p:nvPicPr>
          <p:cNvPr id="11" name="Picture 2" descr="http://www.forchel.ru/uploads/posts/2012-02/1328203985_9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38" y="5199827"/>
            <a:ext cx="900608" cy="879126"/>
          </a:xfrm>
          <a:prstGeom prst="rect">
            <a:avLst/>
          </a:prstGeom>
          <a:noFill/>
          <a:extLst/>
        </p:spPr>
      </p:pic>
      <p:pic>
        <p:nvPicPr>
          <p:cNvPr id="12" name="Picture 2" descr="http://www.forchel.ru/uploads/posts/2012-02/1328203985_9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99827"/>
            <a:ext cx="900608" cy="879126"/>
          </a:xfrm>
          <a:prstGeom prst="rect">
            <a:avLst/>
          </a:prstGeom>
          <a:noFill/>
          <a:extLst/>
        </p:spPr>
      </p:pic>
      <p:pic>
        <p:nvPicPr>
          <p:cNvPr id="13" name="Picture 2" descr="http://www.forchel.ru/uploads/posts/2012-02/1328203985_9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91200"/>
            <a:ext cx="900608" cy="879126"/>
          </a:xfrm>
          <a:prstGeom prst="rect">
            <a:avLst/>
          </a:prstGeom>
          <a:noFill/>
          <a:extLst/>
        </p:spPr>
      </p:pic>
      <p:pic>
        <p:nvPicPr>
          <p:cNvPr id="15362" name="Picture 2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IMG_7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9118"/>
            <a:ext cx="8784976" cy="568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forchel.ru/uploads/posts/2012-02/1328203985_9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184"/>
            <a:ext cx="1692696" cy="175825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835619402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агруженное (2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87674"/>
            <a:ext cx="2324100" cy="1962150"/>
          </a:xfrm>
          <a:prstGeom prst="rect">
            <a:avLst/>
          </a:prstGeom>
        </p:spPr>
      </p:pic>
      <p:pic>
        <p:nvPicPr>
          <p:cNvPr id="9" name="Рисунок 8" descr="images (7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844824"/>
            <a:ext cx="2466975" cy="1847850"/>
          </a:xfrm>
          <a:prstGeom prst="rect">
            <a:avLst/>
          </a:prstGeom>
        </p:spPr>
      </p:pic>
      <p:pic>
        <p:nvPicPr>
          <p:cNvPr id="7" name="Рисунок 6" descr="images (7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7942" y="4437112"/>
            <a:ext cx="2352513" cy="1872208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2267744" y="1988840"/>
            <a:ext cx="4608512" cy="38884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362456"/>
          </a:xfrm>
        </p:spPr>
        <p:txBody>
          <a:bodyPr/>
          <a:lstStyle/>
          <a:p>
            <a:r>
              <a:rPr lang="ru-RU" dirty="0" smtClean="0"/>
              <a:t>Любите и берегите воду!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1840" y="2492896"/>
            <a:ext cx="2889520" cy="180445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dirty="0" smtClean="0"/>
              <a:t>Запомни навсегда:</a:t>
            </a:r>
          </a:p>
          <a:p>
            <a:pPr algn="ctr"/>
            <a:r>
              <a:rPr lang="ru-RU" sz="8000" dirty="0" smtClean="0"/>
              <a:t>Символ жизни на Земле – вода!</a:t>
            </a:r>
          </a:p>
          <a:p>
            <a:pPr algn="ctr"/>
            <a:r>
              <a:rPr lang="ru-RU" sz="8000" dirty="0" smtClean="0"/>
              <a:t>Экономь ее и береги, -</a:t>
            </a:r>
          </a:p>
          <a:p>
            <a:pPr algn="ctr"/>
            <a:r>
              <a:rPr lang="ru-RU" sz="8000" dirty="0" smtClean="0"/>
              <a:t>Мы ведь на планете не одни!</a:t>
            </a:r>
          </a:p>
          <a:p>
            <a:pPr algn="ctr"/>
            <a:r>
              <a:rPr lang="ru-RU" sz="8000" dirty="0" smtClean="0"/>
              <a:t>Воду попусту не лей.</a:t>
            </a:r>
          </a:p>
          <a:p>
            <a:pPr algn="ctr"/>
            <a:r>
              <a:rPr lang="ru-RU" sz="8000" dirty="0" smtClean="0"/>
              <a:t>Дорожить водой умей!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93813"/>
            <a:ext cx="3272841" cy="477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лако 15"/>
          <p:cNvSpPr/>
          <p:nvPr/>
        </p:nvSpPr>
        <p:spPr>
          <a:xfrm>
            <a:off x="6444208" y="2132856"/>
            <a:ext cx="2520280" cy="16561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323528" y="764704"/>
            <a:ext cx="3744416" cy="17281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720080"/>
          </a:xfrm>
        </p:spPr>
        <p:txBody>
          <a:bodyPr/>
          <a:lstStyle/>
          <a:p>
            <a:r>
              <a:rPr lang="ru-RU" sz="4400" dirty="0" smtClean="0"/>
              <a:t>Наша большая планета Земля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68760"/>
            <a:ext cx="2880320" cy="100811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Земля, планета на которой мы живем, на 70% состоит из воды</a:t>
            </a:r>
            <a:endParaRPr lang="ru-RU" dirty="0"/>
          </a:p>
        </p:txBody>
      </p:sp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628800"/>
            <a:ext cx="2304256" cy="23042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8224" y="2348880"/>
            <a:ext cx="2304256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Вода - </a:t>
            </a:r>
            <a:r>
              <a:rPr lang="ru-RU" sz="2200" dirty="0" smtClean="0"/>
              <a:t>источник жизни на планете Земля</a:t>
            </a:r>
            <a:endParaRPr lang="ru-RU" sz="2200" dirty="0"/>
          </a:p>
        </p:txBody>
      </p:sp>
      <p:pic>
        <p:nvPicPr>
          <p:cNvPr id="7170" name="Picture 2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48" y="3891080"/>
            <a:ext cx="3707904" cy="27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3491880" y="1916832"/>
            <a:ext cx="2304256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190887"/>
            <a:ext cx="7257603" cy="1800200"/>
          </a:xfrm>
        </p:spPr>
        <p:txBody>
          <a:bodyPr/>
          <a:lstStyle/>
          <a:p>
            <a:pPr algn="ctr"/>
            <a:r>
              <a:rPr lang="ru-RU" sz="4800" dirty="0" smtClean="0"/>
              <a:t>Где мы можем встретить воду?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1880" y="2132856"/>
            <a:ext cx="2313456" cy="864096"/>
          </a:xfrm>
        </p:spPr>
        <p:txBody>
          <a:bodyPr/>
          <a:lstStyle/>
          <a:p>
            <a:pPr algn="ctr"/>
            <a:r>
              <a:rPr lang="ru-RU" dirty="0" smtClean="0"/>
              <a:t>Океаны, моря, реки, озера</a:t>
            </a:r>
            <a:endParaRPr lang="ru-RU" dirty="0"/>
          </a:p>
        </p:txBody>
      </p:sp>
      <p:pic>
        <p:nvPicPr>
          <p:cNvPr id="8" name="Рисунок 7" descr="images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36458"/>
            <a:ext cx="2502024" cy="1876518"/>
          </a:xfrm>
          <a:prstGeom prst="rect">
            <a:avLst/>
          </a:prstGeom>
        </p:spPr>
      </p:pic>
      <p:pic>
        <p:nvPicPr>
          <p:cNvPr id="9" name="Рисунок 8" descr="загруженное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002432"/>
            <a:ext cx="2505075" cy="1828800"/>
          </a:xfrm>
          <a:prstGeom prst="rect">
            <a:avLst/>
          </a:prstGeom>
        </p:spPr>
      </p:pic>
      <p:pic>
        <p:nvPicPr>
          <p:cNvPr id="1027" name="Picture 3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57057"/>
            <a:ext cx="3779912" cy="251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10" y="2996952"/>
            <a:ext cx="243001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27435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IMG_7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0" y="94166"/>
            <a:ext cx="892391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5148064" y="332656"/>
            <a:ext cx="3600400" cy="26642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2120" y="836712"/>
            <a:ext cx="2736304" cy="20882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Вода нужна всем и человеку ,и животным, и птицам, и рыбам, и растениям, без неё они погибнут</a:t>
            </a:r>
            <a:endParaRPr lang="ru-RU" dirty="0"/>
          </a:p>
        </p:txBody>
      </p:sp>
      <p:pic>
        <p:nvPicPr>
          <p:cNvPr id="9" name="Рисунок 8" descr="загруженное (1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16" y="116632"/>
            <a:ext cx="2319721" cy="17281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6237312"/>
            <a:ext cx="556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Коллективная  работа  «ВОДОЕМЫ   ЗЕМЛИ»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IMG_7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2" y="332656"/>
            <a:ext cx="8631572" cy="575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5292080" y="332656"/>
            <a:ext cx="3456384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112" y="548680"/>
            <a:ext cx="2808312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Вода нужна всем живым организмам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62373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Коллективная  работа  «ВОДОЕМЫ   ЗЕМЛИ»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72002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42" y="3068960"/>
            <a:ext cx="432119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376899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mages (2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6632"/>
            <a:ext cx="2808312" cy="1656184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2267744" y="1124744"/>
            <a:ext cx="4320480" cy="20882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48680"/>
            <a:ext cx="6234908" cy="36004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Зачем нужна вода человеку?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1484784"/>
            <a:ext cx="3528392" cy="14401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Вода нужна человеку каждый день: пить, готовить пищу, умываться, мыться, плавать, стираться, убираться…</a:t>
            </a:r>
            <a:endParaRPr lang="ru-RU" dirty="0"/>
          </a:p>
        </p:txBody>
      </p:sp>
      <p:pic>
        <p:nvPicPr>
          <p:cNvPr id="9" name="Рисунок 8" descr="загруженное (1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908720"/>
            <a:ext cx="2471743" cy="1728192"/>
          </a:xfrm>
          <a:prstGeom prst="rect">
            <a:avLst/>
          </a:prstGeom>
        </p:spPr>
      </p:pic>
      <p:pic>
        <p:nvPicPr>
          <p:cNvPr id="3078" name="Picture 6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53136"/>
            <a:ext cx="3203848" cy="21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39" y="4581128"/>
            <a:ext cx="3005814" cy="20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мои документы\2015-2016 уч.год ТВОРЧЕСКАЯ ПАПКА\ПРОЕКТЫ\3. ПРОЕКТ.ВОДА.Экспериментирование\САЙТ Первое сентября. КОНСПЕКТ для конкурса ОТКРЫТЫЙ УРОК\6. ФОТО К  МОЕМУ ПРОЕКТУ. ВОДА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6658"/>
            <a:ext cx="2324239" cy="348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images (3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1492" y="886767"/>
            <a:ext cx="2180947" cy="1368152"/>
          </a:xfrm>
          <a:prstGeom prst="rect">
            <a:avLst/>
          </a:prstGeom>
        </p:spPr>
      </p:pic>
      <p:sp>
        <p:nvSpPr>
          <p:cNvPr id="23" name="Облако 22"/>
          <p:cNvSpPr/>
          <p:nvPr/>
        </p:nvSpPr>
        <p:spPr>
          <a:xfrm>
            <a:off x="3635896" y="5877272"/>
            <a:ext cx="2448272" cy="9807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images (3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6021" y="2477673"/>
            <a:ext cx="1529704" cy="1326590"/>
          </a:xfrm>
          <a:prstGeom prst="rect">
            <a:avLst/>
          </a:prstGeom>
        </p:spPr>
      </p:pic>
      <p:pic>
        <p:nvPicPr>
          <p:cNvPr id="20" name="Рисунок 19" descr="images (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8978" y="3982998"/>
            <a:ext cx="3056529" cy="2289447"/>
          </a:xfrm>
          <a:prstGeom prst="rect">
            <a:avLst/>
          </a:prstGeom>
        </p:spPr>
      </p:pic>
      <p:sp>
        <p:nvSpPr>
          <p:cNvPr id="10" name="Облако 9"/>
          <p:cNvSpPr/>
          <p:nvPr/>
        </p:nvSpPr>
        <p:spPr>
          <a:xfrm>
            <a:off x="6192180" y="3573016"/>
            <a:ext cx="2521038" cy="11300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6076439" y="2240868"/>
            <a:ext cx="2592288" cy="7200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3455876" y="2708920"/>
            <a:ext cx="2736304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129977" y="0"/>
            <a:ext cx="2520280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4624"/>
            <a:ext cx="4464496" cy="79208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Какой  бывает  вода?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2457472" cy="148048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 Вода очень любит играть в прятки! Как вы думаете, </a:t>
            </a:r>
          </a:p>
          <a:p>
            <a:pPr algn="ctr"/>
            <a:r>
              <a:rPr lang="ru-RU" dirty="0" smtClean="0"/>
              <a:t>где она может прятаться?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55876" y="2924944"/>
            <a:ext cx="291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Лёд – это вода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45474" y="2376264"/>
            <a:ext cx="201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 – это вода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39737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 – это вода</a:t>
            </a:r>
            <a:endParaRPr lang="ru-RU" dirty="0"/>
          </a:p>
        </p:txBody>
      </p:sp>
      <p:pic>
        <p:nvPicPr>
          <p:cNvPr id="16" name="Рисунок 15" descr="images (3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12353" y="3763913"/>
            <a:ext cx="2667637" cy="19981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51920" y="594928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Облака и тучи – это вода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лако 22"/>
          <p:cNvSpPr/>
          <p:nvPr/>
        </p:nvSpPr>
        <p:spPr>
          <a:xfrm>
            <a:off x="6660232" y="6093296"/>
            <a:ext cx="1296144" cy="5760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3635896" y="4293096"/>
            <a:ext cx="1872208" cy="4320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187624" y="6093296"/>
            <a:ext cx="1224136" cy="4320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6444208" y="3501008"/>
            <a:ext cx="1440160" cy="5040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3635896" y="1556792"/>
            <a:ext cx="1440160" cy="4320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1187624" y="3501008"/>
            <a:ext cx="1296144" cy="4320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4032448" cy="741768"/>
          </a:xfrm>
        </p:spPr>
        <p:txBody>
          <a:bodyPr/>
          <a:lstStyle/>
          <a:p>
            <a:r>
              <a:rPr lang="ru-RU" dirty="0" smtClean="0"/>
              <a:t>Это все вода</a:t>
            </a:r>
            <a:endParaRPr lang="ru-RU" dirty="0"/>
          </a:p>
        </p:txBody>
      </p:sp>
      <p:pic>
        <p:nvPicPr>
          <p:cNvPr id="5" name="Рисунок 4" descr="загруженное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556792"/>
            <a:ext cx="2552700" cy="1790700"/>
          </a:xfrm>
          <a:prstGeom prst="rect">
            <a:avLst/>
          </a:prstGeom>
        </p:spPr>
      </p:pic>
      <p:pic>
        <p:nvPicPr>
          <p:cNvPr id="6" name="Рисунок 5" descr="images (4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725144"/>
            <a:ext cx="2736304" cy="1824202"/>
          </a:xfrm>
          <a:prstGeom prst="rect">
            <a:avLst/>
          </a:prstGeom>
        </p:spPr>
      </p:pic>
      <p:pic>
        <p:nvPicPr>
          <p:cNvPr id="7" name="Рисунок 6" descr="загруженное (2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221088"/>
            <a:ext cx="2466975" cy="1857375"/>
          </a:xfrm>
          <a:prstGeom prst="rect">
            <a:avLst/>
          </a:prstGeom>
        </p:spPr>
      </p:pic>
      <p:pic>
        <p:nvPicPr>
          <p:cNvPr id="8" name="Рисунок 7" descr="загруженное (2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2466975" cy="1847850"/>
          </a:xfrm>
          <a:prstGeom prst="rect">
            <a:avLst/>
          </a:prstGeom>
        </p:spPr>
      </p:pic>
      <p:pic>
        <p:nvPicPr>
          <p:cNvPr id="9" name="Рисунок 8" descr="загруженное (2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132856"/>
            <a:ext cx="2619375" cy="1743075"/>
          </a:xfrm>
          <a:prstGeom prst="rect">
            <a:avLst/>
          </a:prstGeom>
        </p:spPr>
      </p:pic>
      <p:pic>
        <p:nvPicPr>
          <p:cNvPr id="10" name="Рисунок 9" descr="images (7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556792"/>
            <a:ext cx="2466975" cy="1847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3648" y="3501008"/>
            <a:ext cx="82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Туман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1556792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Иней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60232" y="3573016"/>
            <a:ext cx="869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Дождь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475656" y="609329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Снег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779912" y="4293096"/>
            <a:ext cx="156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Облака, тучи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948264" y="6165304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01000" cy="504056"/>
          </a:xfrm>
        </p:spPr>
        <p:txBody>
          <a:bodyPr/>
          <a:lstStyle/>
          <a:p>
            <a:pPr algn="ctr"/>
            <a:r>
              <a:rPr lang="ru-RU" sz="4000" spc="-150" dirty="0">
                <a:solidFill>
                  <a:srgbClr val="FFFF00"/>
                </a:solidFill>
              </a:rPr>
              <a:t>П</a:t>
            </a:r>
            <a:r>
              <a:rPr lang="ru-RU" sz="4000" spc="-150" dirty="0" smtClean="0">
                <a:solidFill>
                  <a:srgbClr val="FFFF00"/>
                </a:solidFill>
              </a:rPr>
              <a:t>очему</a:t>
            </a:r>
            <a:r>
              <a:rPr lang="ru-RU" sz="4000" dirty="0" smtClean="0">
                <a:solidFill>
                  <a:srgbClr val="FFFF00"/>
                </a:solidFill>
              </a:rPr>
              <a:t> вода на Земле не </a:t>
            </a:r>
            <a:r>
              <a:rPr lang="ru-RU" sz="4000" spc="-300" dirty="0" smtClean="0">
                <a:solidFill>
                  <a:srgbClr val="FFFF00"/>
                </a:solidFill>
              </a:rPr>
              <a:t>заканчивается?</a:t>
            </a:r>
            <a:endParaRPr lang="ru-RU" sz="4000" spc="-3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G:\мои документы\2015-2016 уч.год ТВОРЧЕСКАЯ ПАПКА\ПРОЕКТЫ\3. ПРОЕКТ.ВОДА.Экспериментирование\2. РАСПЕЧАТАТЬ. Размер А3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60432" cy="60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</TotalTime>
  <Words>266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Поток</vt:lpstr>
      <vt:lpstr>1_Поток</vt:lpstr>
      <vt:lpstr>2_Поток</vt:lpstr>
      <vt:lpstr>3_Поток</vt:lpstr>
      <vt:lpstr>4_Поток</vt:lpstr>
      <vt:lpstr>5_Поток</vt:lpstr>
      <vt:lpstr>Детские  рисунки  по теме «ВОДА»</vt:lpstr>
      <vt:lpstr>Наша большая планета Земля</vt:lpstr>
      <vt:lpstr>Где мы можем встретить воду?</vt:lpstr>
      <vt:lpstr>Презентация PowerPoint</vt:lpstr>
      <vt:lpstr>Презентация PowerPoint</vt:lpstr>
      <vt:lpstr>Зачем нужна вода человеку?</vt:lpstr>
      <vt:lpstr> Какой  бывает  вода?</vt:lpstr>
      <vt:lpstr>Это все вода</vt:lpstr>
      <vt:lpstr>Почему вода на Земле не заканчивается?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Любите и берегите воду!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НУЖНАЯ И ВАЖНАЯ ВОДА</dc:title>
  <dc:creator>PC</dc:creator>
  <cp:lastModifiedBy>Пользователь Windows</cp:lastModifiedBy>
  <cp:revision>33</cp:revision>
  <dcterms:created xsi:type="dcterms:W3CDTF">2014-03-10T10:45:51Z</dcterms:created>
  <dcterms:modified xsi:type="dcterms:W3CDTF">2017-01-25T20:17:18Z</dcterms:modified>
</cp:coreProperties>
</file>