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59" r:id="rId6"/>
    <p:sldId id="262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9642" autoAdjust="0"/>
  </p:normalViewPr>
  <p:slideViewPr>
    <p:cSldViewPr>
      <p:cViewPr varScale="1">
        <p:scale>
          <a:sx n="73" d="100"/>
          <a:sy n="73" d="100"/>
        </p:scale>
        <p:origin x="-12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857232"/>
            <a:ext cx="7620000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3" name="Рисунок 2" descr="Беседы колымчанина Тымнетагина с Белым князем юкагиров - Интересное. Обо всём - Каталог статей - Мир и Мы"/>
          <p:cNvPicPr/>
          <p:nvPr/>
        </p:nvPicPr>
        <p:blipFill>
          <a:blip r:embed="rId2" cstate="print"/>
          <a:srcRect t="1958" b="4046"/>
          <a:stretch>
            <a:fillRect/>
          </a:stretch>
        </p:blipFill>
        <p:spPr bwMode="auto">
          <a:xfrm>
            <a:off x="357158" y="214290"/>
            <a:ext cx="2595569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Большое Радио"/>
          <p:cNvPicPr/>
          <p:nvPr/>
        </p:nvPicPr>
        <p:blipFill>
          <a:blip r:embed="rId3" cstate="print"/>
          <a:srcRect t="7692"/>
          <a:stretch>
            <a:fillRect/>
          </a:stretch>
        </p:blipFill>
        <p:spPr bwMode="auto">
          <a:xfrm>
            <a:off x="3214678" y="214290"/>
            <a:ext cx="5381624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Один из малочисленных народов Иркутской области- тофалары- полмесяца живут без электроэнергии и необходимых продуктов / Происшес"/>
          <p:cNvPicPr/>
          <p:nvPr/>
        </p:nvPicPr>
        <p:blipFill>
          <a:blip r:embed="rId4" cstate="print"/>
          <a:srcRect t="17143"/>
          <a:stretch>
            <a:fillRect/>
          </a:stretch>
        </p:blipFill>
        <p:spPr bwMode="auto">
          <a:xfrm>
            <a:off x="1071538" y="3857628"/>
            <a:ext cx="2728916" cy="276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Siberians &amp; Far East Russian indigenous people.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4071942"/>
            <a:ext cx="3167078" cy="2286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/>
          <a:lstStyle/>
          <a:p>
            <a:r>
              <a:rPr lang="ru-RU" dirty="0" err="1" smtClean="0">
                <a:latin typeface="Arial"/>
                <a:cs typeface="Arial"/>
              </a:rPr>
              <a:t>«Үрүҥ эⱨэ мунна</a:t>
            </a:r>
            <a:r>
              <a:rPr lang="ru-RU" dirty="0" smtClean="0">
                <a:latin typeface="Arial"/>
                <a:cs typeface="Arial"/>
              </a:rPr>
              <a:t> </a:t>
            </a:r>
            <a:r>
              <a:rPr lang="ru-RU" dirty="0" err="1" smtClean="0">
                <a:latin typeface="Arial"/>
                <a:cs typeface="Arial"/>
              </a:rPr>
              <a:t>тоҕо хараный</a:t>
            </a:r>
            <a:r>
              <a:rPr lang="ru-RU" dirty="0" smtClean="0">
                <a:latin typeface="Arial"/>
                <a:cs typeface="Arial"/>
              </a:rPr>
              <a:t>?»</a:t>
            </a:r>
            <a:br>
              <a:rPr lang="ru-RU" dirty="0" smtClean="0">
                <a:latin typeface="Arial"/>
                <a:cs typeface="Arial"/>
              </a:rPr>
            </a:br>
            <a:r>
              <a:rPr lang="ru-RU" sz="2400" i="1" dirty="0" err="1" smtClean="0">
                <a:latin typeface="Arial"/>
                <a:cs typeface="Arial"/>
              </a:rPr>
              <a:t>(Дьүкээгир остуоруйата</a:t>
            </a:r>
            <a:r>
              <a:rPr lang="ru-RU" sz="2400" i="1" dirty="0" smtClean="0">
                <a:latin typeface="Arial"/>
                <a:cs typeface="Arial"/>
              </a:rPr>
              <a:t>)</a:t>
            </a:r>
            <a:r>
              <a:rPr lang="ru-RU" sz="2400" dirty="0" smtClean="0">
                <a:latin typeface="Arial"/>
                <a:cs typeface="Arial"/>
              </a:rPr>
              <a:t/>
            </a:r>
            <a:br>
              <a:rPr lang="ru-RU" sz="2400" dirty="0" smtClean="0">
                <a:latin typeface="Arial"/>
                <a:cs typeface="Arial"/>
              </a:rPr>
            </a:br>
            <a:r>
              <a:rPr lang="ru-RU" sz="2400" dirty="0" smtClean="0">
                <a:latin typeface="Arial"/>
                <a:cs typeface="Arial"/>
              </a:rPr>
              <a:t/>
            </a:r>
            <a:br>
              <a:rPr lang="ru-RU" sz="2400" dirty="0" smtClean="0">
                <a:latin typeface="Arial"/>
                <a:cs typeface="Arial"/>
              </a:rPr>
            </a:br>
            <a:r>
              <a:rPr lang="ru-RU" sz="2400" dirty="0" smtClean="0">
                <a:latin typeface="Arial"/>
                <a:cs typeface="Arial"/>
              </a:rPr>
              <a:t/>
            </a:r>
            <a:br>
              <a:rPr lang="ru-RU" sz="2400" dirty="0" smtClean="0">
                <a:latin typeface="Arial"/>
                <a:cs typeface="Arial"/>
              </a:rPr>
            </a:br>
            <a:r>
              <a:rPr lang="ru-RU" dirty="0" smtClean="0">
                <a:latin typeface="Arial"/>
                <a:cs typeface="Arial"/>
              </a:rPr>
              <a:t/>
            </a:r>
            <a:br>
              <a:rPr lang="ru-RU" dirty="0" smtClean="0">
                <a:latin typeface="Arial"/>
                <a:cs typeface="Arial"/>
              </a:rPr>
            </a:br>
            <a:r>
              <a:rPr lang="ru-RU" dirty="0" smtClean="0">
                <a:latin typeface="Arial"/>
                <a:cs typeface="Arial"/>
              </a:rPr>
              <a:t/>
            </a:r>
            <a:br>
              <a:rPr lang="ru-RU" dirty="0" smtClean="0">
                <a:latin typeface="Arial"/>
                <a:cs typeface="Arial"/>
              </a:rPr>
            </a:br>
            <a:r>
              <a:rPr lang="ru-RU" dirty="0" smtClean="0">
                <a:latin typeface="Arial"/>
                <a:cs typeface="Arial"/>
              </a:rPr>
              <a:t/>
            </a:r>
            <a:br>
              <a:rPr lang="ru-RU" dirty="0" smtClean="0">
                <a:latin typeface="Arial"/>
                <a:cs typeface="Arial"/>
              </a:rPr>
            </a:br>
            <a:r>
              <a:rPr lang="ru-RU" dirty="0" smtClean="0">
                <a:latin typeface="Arial"/>
                <a:cs typeface="Arial"/>
              </a:rPr>
              <a:t/>
            </a:r>
            <a:br>
              <a:rPr lang="ru-RU" dirty="0" smtClean="0">
                <a:latin typeface="Arial"/>
                <a:cs typeface="Arial"/>
              </a:rPr>
            </a:br>
            <a:endParaRPr lang="ru-RU" dirty="0"/>
          </a:p>
        </p:txBody>
      </p:sp>
      <p:pic>
        <p:nvPicPr>
          <p:cNvPr id="1026" name="Picture 2" descr="C:\Users\юзер\Documents\AVer\Media Library\Picture\Pic12-02-14_101932.jpg"/>
          <p:cNvPicPr>
            <a:picLocks noChangeAspect="1" noChangeArrowheads="1"/>
          </p:cNvPicPr>
          <p:nvPr/>
        </p:nvPicPr>
        <p:blipFill>
          <a:blip r:embed="rId2" cstate="print"/>
          <a:srcRect l="23437" t="38542" r="23438" b="10416"/>
          <a:stretch>
            <a:fillRect/>
          </a:stretch>
        </p:blipFill>
        <p:spPr bwMode="auto">
          <a:xfrm>
            <a:off x="1928794" y="2643182"/>
            <a:ext cx="5500726" cy="39637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6297634"/>
          </a:xfrm>
        </p:spPr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моһуоктуур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эрэйдиир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кэриэрэр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уот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сиэн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хараарар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дьаадьыйан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куотан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баппаҕай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ытыс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1736" y="500042"/>
            <a:ext cx="3929090" cy="92869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чаҕыйбат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2500298" y="1785926"/>
            <a:ext cx="3929090" cy="928694"/>
          </a:xfrm>
          <a:prstGeom prst="rect">
            <a:avLst/>
          </a:prstGeom>
        </p:spPr>
        <p:txBody>
          <a:bodyPr vert="horz" anchor="ctr">
            <a:normAutofit fontScale="25000" lnSpcReduction="2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1600" b="1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тэскилиир</a:t>
            </a:r>
            <a:r>
              <a:rPr kumimoji="0" lang="ru-RU" sz="192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192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160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160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41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643174" y="2857496"/>
            <a:ext cx="3929090" cy="928694"/>
          </a:xfrm>
          <a:prstGeom prst="rect">
            <a:avLst/>
          </a:prstGeom>
        </p:spPr>
        <p:txBody>
          <a:bodyPr vert="horz" anchor="ctr">
            <a:normAutofit fontScale="25000" lnSpcReduction="2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1600" b="1" i="0" u="none" strike="noStrike" kern="1200" cap="none" spc="0" normalizeH="0" baseline="0" noProof="0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күннүүр</a:t>
            </a:r>
            <a:r>
              <a:rPr kumimoji="0" lang="ru-RU" sz="26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26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176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176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41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643174" y="3857628"/>
            <a:ext cx="3929090" cy="928694"/>
          </a:xfrm>
          <a:prstGeom prst="rect">
            <a:avLst/>
          </a:prstGeom>
        </p:spPr>
        <p:txBody>
          <a:bodyPr vert="horz" anchor="ctr">
            <a:normAutofit fontScale="25000" lnSpcReduction="2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1600" b="1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моⱨуоктуур</a:t>
            </a:r>
            <a:r>
              <a:rPr kumimoji="0" lang="ru-RU" sz="60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60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41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143108" y="4929198"/>
            <a:ext cx="5214974" cy="928694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5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5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5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5400" b="1" i="0" u="none" strike="noStrike" kern="1200" cap="none" spc="0" normalizeH="0" baseline="0" noProof="0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кубулуммуттар</a:t>
            </a:r>
            <a:r>
              <a:rPr kumimoji="0" lang="ru-RU" sz="5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5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5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5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54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                  </a:t>
            </a:r>
            <a:r>
              <a:rPr lang="ru-RU" sz="4800" dirty="0" smtClean="0"/>
              <a:t> </a:t>
            </a:r>
            <a:r>
              <a:rPr lang="ru-RU" sz="2800" dirty="0" smtClean="0"/>
              <a:t>Ломоносов</a:t>
            </a:r>
            <a:endParaRPr lang="ru-RU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642918"/>
            <a:ext cx="4602614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 l="3288" t="64493" r="26866" b="8018"/>
          <a:stretch>
            <a:fillRect/>
          </a:stretch>
        </p:blipFill>
        <p:spPr bwMode="auto">
          <a:xfrm>
            <a:off x="5000628" y="2857496"/>
            <a:ext cx="3786214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928662" y="4000504"/>
            <a:ext cx="3214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Колымана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270</TotalTime>
  <Words>12</Words>
  <PresentationFormat>Экран (4:3)</PresentationFormat>
  <Paragraphs>10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Слайд 1</vt:lpstr>
      <vt:lpstr>Слайд 2</vt:lpstr>
      <vt:lpstr> </vt:lpstr>
      <vt:lpstr>«Үрүҥ эⱨэ мунна тоҕо хараный?» (Дьүкээгир остуоруйата)       </vt:lpstr>
      <vt:lpstr>моһуоктуур – эрэйдиир кэриэрэр – уот сиэн хараарар дьаадьыйан – куотан баппаҕай - ытыс</vt:lpstr>
      <vt:lpstr>  чаҕыйбат  </vt:lpstr>
      <vt:lpstr>                                           Ломоносов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31</cp:revision>
  <dcterms:created xsi:type="dcterms:W3CDTF">2014-12-01T13:20:05Z</dcterms:created>
  <dcterms:modified xsi:type="dcterms:W3CDTF">2014-12-02T14:17:01Z</dcterms:modified>
</cp:coreProperties>
</file>