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0" r:id="rId4"/>
    <p:sldId id="264" r:id="rId5"/>
    <p:sldId id="265" r:id="rId6"/>
    <p:sldId id="266" r:id="rId7"/>
    <p:sldId id="269" r:id="rId8"/>
    <p:sldId id="267" r:id="rId9"/>
    <p:sldId id="268" r:id="rId10"/>
    <p:sldId id="270" r:id="rId11"/>
    <p:sldId id="272" r:id="rId12"/>
    <p:sldId id="271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5" autoAdjust="0"/>
    <p:restoredTop sz="94660"/>
  </p:normalViewPr>
  <p:slideViewPr>
    <p:cSldViewPr>
      <p:cViewPr>
        <p:scale>
          <a:sx n="72" d="100"/>
          <a:sy n="72" d="100"/>
        </p:scale>
        <p:origin x="-1080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01F9E-5730-4911-868A-42AD7A030FF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1FDF9-64FB-41E2-90FA-18D12D204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25989-8B1C-424A-9C98-3E083D7A67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8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11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1101" y="692696"/>
            <a:ext cx="8441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Периметр многоугольника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773275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Цели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познакомить  с  понятием « периметр  многоугольника»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совершенствовать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вычислительные навыки  и умение решать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развивать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умения рассуждать , сопоставлять , сравнивать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877" y="2924944"/>
            <a:ext cx="790155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Планируемые результаты: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учащиеся  научатся  находить  периметр  многоугольника; слушать собеседника и вести диалог; оценивать себя  и товарищей; выбирать способы  действия ; соотносить свои знания с заданием , которое нужно выполнить.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9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0671" y="548680"/>
            <a:ext cx="3362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парами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1888" y="1198954"/>
            <a:ext cx="521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Расшифруй 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зашифруй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0717" y="2276872"/>
            <a:ext cx="17719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Ключ к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шифру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121916"/>
              </p:ext>
            </p:extLst>
          </p:nvPr>
        </p:nvGraphicFramePr>
        <p:xfrm>
          <a:off x="3539474" y="2204864"/>
          <a:ext cx="4846797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/>
                <a:gridCol w="642445"/>
                <a:gridCol w="791169"/>
                <a:gridCol w="792287"/>
                <a:gridCol w="950967"/>
                <a:gridCol w="949849"/>
              </a:tblGrid>
              <a:tr h="47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lang="ru-RU" sz="2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12451" y="3568660"/>
            <a:ext cx="2385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Расшифруй</a:t>
            </a:r>
            <a:r>
              <a:rPr lang="ru-RU" i="1" dirty="0"/>
              <a:t>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04902" y="4188088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55,51,29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3331" y="4201741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21,51,27,53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4218865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27,51,25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8005" y="4756070"/>
            <a:ext cx="99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кот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1772" y="4756069"/>
            <a:ext cx="1043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4803640"/>
            <a:ext cx="767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2160" y="4208040"/>
            <a:ext cx="2323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зашифруй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0979" y="4756069"/>
            <a:ext cx="1676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САЛЮТ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81991" y="4590711"/>
            <a:ext cx="158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ПАКЕТ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4130" y="4590711"/>
            <a:ext cx="1351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ПОЛК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7232" y="582181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21,53,25,57,29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3331" y="524751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23,53,55,59,29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82708" y="5529427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23,51,25,55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9398" y="980728"/>
            <a:ext cx="527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Подведение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итогов   урока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8537" y="1916832"/>
            <a:ext cx="4668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нового вы узнали 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8537" y="2659559"/>
            <a:ext cx="5359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Что особенно понравилось?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2889" y="3536721"/>
            <a:ext cx="5613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Что  осталось  непонятного?</a:t>
            </a:r>
          </a:p>
        </p:txBody>
      </p:sp>
    </p:spTree>
    <p:extLst>
      <p:ext uri="{BB962C8B-B14F-4D97-AF65-F5344CB8AC3E}">
        <p14:creationId xmlns:p14="http://schemas.microsoft.com/office/powerpoint/2010/main" val="1450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764704"/>
            <a:ext cx="2276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Рефлексия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6534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(«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 себя»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Самостоятельное выполнение.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Проверка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2707" y="2924944"/>
            <a:ext cx="6361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Оцените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совою работу на уроке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36576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3786188" y="404813"/>
            <a:ext cx="1793875" cy="1584325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6643688" y="1989138"/>
            <a:ext cx="1500187" cy="1511300"/>
          </a:xfrm>
          <a:prstGeom prst="smileyFace">
            <a:avLst>
              <a:gd name="adj" fmla="val -22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1428750" y="2071688"/>
            <a:ext cx="1557338" cy="14287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7250" y="4724400"/>
            <a:ext cx="61436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9600">
                <a:solidFill>
                  <a:srgbClr val="006600"/>
                </a:solidFill>
              </a:rPr>
              <a:t>Молодцы!</a:t>
            </a:r>
          </a:p>
        </p:txBody>
      </p:sp>
      <p:pic>
        <p:nvPicPr>
          <p:cNvPr id="16391" name="Picture 4" descr="image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29125"/>
            <a:ext cx="2286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3276600" y="1989138"/>
            <a:ext cx="3095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rgbClr val="000099"/>
                </a:solidFill>
              </a:rPr>
              <a:t>Я отлично работал, все понял, могу объяснить другим.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827088" y="3644900"/>
            <a:ext cx="2736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000099"/>
                </a:solidFill>
              </a:rPr>
              <a:t>Я хорошо работал и все понял.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6227763" y="3716338"/>
            <a:ext cx="2592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>
                <a:solidFill>
                  <a:srgbClr val="000099"/>
                </a:solidFill>
              </a:rPr>
              <a:t>Мне нужна консультация.</a:t>
            </a:r>
          </a:p>
        </p:txBody>
      </p:sp>
    </p:spTree>
    <p:extLst>
      <p:ext uri="{BB962C8B-B14F-4D97-AF65-F5344CB8AC3E}">
        <p14:creationId xmlns:p14="http://schemas.microsoft.com/office/powerpoint/2010/main" val="14786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029" y="404664"/>
            <a:ext cx="5554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«Веселый мяч»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7337570" y="767465"/>
            <a:ext cx="1152128" cy="104501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95598" y="1174105"/>
            <a:ext cx="3025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 1 см 10 мм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019" y="1820436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+ 0 = 0. 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058" y="2479271"/>
            <a:ext cx="2743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– 18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=18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7019" y="3085119"/>
            <a:ext cx="2616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меньше 4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475" y="3731451"/>
            <a:ext cx="8613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самое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маленькое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трехзначное число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86890" y="4373482"/>
            <a:ext cx="2178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– 7 = 8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8092" y="4881952"/>
            <a:ext cx="3098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1ч 100 мин.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74" y="5588868"/>
            <a:ext cx="7428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может быть без вопроса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01472" y="1166152"/>
            <a:ext cx="1143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15659" y="1832940"/>
            <a:ext cx="118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(нет)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73242" y="2466766"/>
            <a:ext cx="118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(нет)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15658" y="3089758"/>
            <a:ext cx="118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(нет)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58914" y="4415300"/>
            <a:ext cx="957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(да)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15657" y="4221088"/>
            <a:ext cx="972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(да)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08748" y="4761971"/>
            <a:ext cx="118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(нет)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793098" y="5588868"/>
            <a:ext cx="1040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320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96 0.0706 L -0.31423 0.2176 C -0.34965 0.25093 -0.40243 0.26991 -0.45764 0.26991 C -0.52083 0.26991 -0.57101 0.25093 -0.60642 0.2176 L -0.775 0.0706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522175"/>
            <a:ext cx="50377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Устный счет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76649" y="-7474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6649" y="1630171"/>
            <a:ext cx="38884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Круговые  примеры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 flipH="1">
            <a:off x="4786607" y="4733092"/>
            <a:ext cx="1647825" cy="4857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13-5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71600" y="2556400"/>
            <a:ext cx="1637313" cy="64188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11-5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72604" y="3820583"/>
            <a:ext cx="1057275" cy="5048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3+9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81441" y="3357062"/>
            <a:ext cx="1555190" cy="5619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63-60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67744" y="5085184"/>
            <a:ext cx="1440160" cy="4857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60+3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153967" y="2408369"/>
            <a:ext cx="1398460" cy="60572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8</a:t>
            </a:r>
            <a:r>
              <a:rPr lang="ru-RU" sz="28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+5</a:t>
            </a: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84167" y="3353115"/>
            <a:ext cx="1740647" cy="5923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17+3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045183" y="2214947"/>
            <a:ext cx="1559265" cy="594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/>
                <a:ea typeface="Calibri"/>
                <a:cs typeface="Times New Roman"/>
              </a:rPr>
              <a:t>20+40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sp>
        <p:nvSpPr>
          <p:cNvPr id="17" name="Овал 16"/>
          <p:cNvSpPr/>
          <p:nvPr/>
        </p:nvSpPr>
        <p:spPr>
          <a:xfrm flipH="1">
            <a:off x="7305470" y="4437880"/>
            <a:ext cx="1438275" cy="4667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8+9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stCxn id="9" idx="6"/>
            <a:endCxn id="14" idx="2"/>
          </p:cNvCxnSpPr>
          <p:nvPr/>
        </p:nvCxnSpPr>
        <p:spPr>
          <a:xfrm flipV="1">
            <a:off x="2608913" y="2711231"/>
            <a:ext cx="1545054" cy="16611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7" idx="0"/>
          </p:cNvCxnSpPr>
          <p:nvPr/>
        </p:nvCxnSpPr>
        <p:spPr>
          <a:xfrm>
            <a:off x="4983061" y="3043456"/>
            <a:ext cx="627458" cy="168963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</p:cNvCxnSpPr>
          <p:nvPr/>
        </p:nvCxnSpPr>
        <p:spPr>
          <a:xfrm flipV="1">
            <a:off x="6434432" y="4733092"/>
            <a:ext cx="871038" cy="2428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5"/>
          </p:cNvCxnSpPr>
          <p:nvPr/>
        </p:nvCxnSpPr>
        <p:spPr>
          <a:xfrm flipH="1" flipV="1">
            <a:off x="7569902" y="3858709"/>
            <a:ext cx="89644" cy="57661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5" idx="0"/>
            <a:endCxn id="16" idx="3"/>
          </p:cNvCxnSpPr>
          <p:nvPr/>
        </p:nvCxnSpPr>
        <p:spPr>
          <a:xfrm flipV="1">
            <a:off x="6954491" y="2722053"/>
            <a:ext cx="319041" cy="63106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6" idx="2"/>
          </p:cNvCxnSpPr>
          <p:nvPr/>
        </p:nvCxnSpPr>
        <p:spPr>
          <a:xfrm flipH="1">
            <a:off x="3707905" y="2512003"/>
            <a:ext cx="3337278" cy="2814069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3" idx="0"/>
            <a:endCxn id="12" idx="3"/>
          </p:cNvCxnSpPr>
          <p:nvPr/>
        </p:nvCxnSpPr>
        <p:spPr>
          <a:xfrm flipV="1">
            <a:off x="2987824" y="3836738"/>
            <a:ext cx="621369" cy="124844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2" idx="2"/>
          </p:cNvCxnSpPr>
          <p:nvPr/>
        </p:nvCxnSpPr>
        <p:spPr>
          <a:xfrm flipH="1">
            <a:off x="1877739" y="3638050"/>
            <a:ext cx="1503702" cy="41366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8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6825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Как называются эти  фигуры?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0183" y="664622"/>
            <a:ext cx="5487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фигура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лишняя? </a:t>
            </a:r>
          </a:p>
        </p:txBody>
      </p:sp>
      <p:sp>
        <p:nvSpPr>
          <p:cNvPr id="4" name="Параллелограмм 3"/>
          <p:cNvSpPr/>
          <p:nvPr/>
        </p:nvSpPr>
        <p:spPr>
          <a:xfrm>
            <a:off x="3059832" y="2026212"/>
            <a:ext cx="1787847" cy="1224136"/>
          </a:xfrm>
          <a:prstGeom prst="parallelogram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13052" y="2217440"/>
            <a:ext cx="2211276" cy="1032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39552" y="2060848"/>
            <a:ext cx="360040" cy="129614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99592" y="2060848"/>
            <a:ext cx="1224136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701311" y="2060848"/>
            <a:ext cx="422417" cy="136815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9552" y="19572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005402" y="20327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438400" y="20262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7935" y="620688"/>
            <a:ext cx="6997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Чем похожи  оставшиеся  фигуры ?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23728" y="695399"/>
            <a:ext cx="4357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Чем они отличаются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0716" y="374466"/>
            <a:ext cx="72314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Длину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замкнутой ломаной линии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-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другому  называют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периметром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2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3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3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4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6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7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2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  <p:bldP spid="5" grpId="0" animBg="1"/>
      <p:bldP spid="24" grpId="0"/>
      <p:bldP spid="24" grpId="1"/>
      <p:bldP spid="25" grpId="0" build="allAtOnce"/>
      <p:bldP spid="2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836712"/>
            <a:ext cx="6241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Сформулируйте  тему урока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25015"/>
            <a:ext cx="74189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Чему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мы будем учиться сегодня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уроке?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52577"/>
            <a:ext cx="66095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Откройте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учебник  на 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42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Прочитайте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5911" y="47452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уже сам  может сказать , что такое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периметр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как  найти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периметр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многоугольника?</a:t>
            </a:r>
            <a:r>
              <a:rPr lang="ru-RU" sz="3200" dirty="0"/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2545" y="732791"/>
            <a:ext cx="683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Проверьте себя . Прочитайте правило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9794" y="966962"/>
            <a:ext cx="7460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найти периметр  многоугольника?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2916" y="1025178"/>
            <a:ext cx="6936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Измерить  и сложить  все  стороны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4154" y="867489"/>
            <a:ext cx="4213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Что такое периметр?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98122" y="855860"/>
            <a:ext cx="3804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Сумма длин сторон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6450" y="2272612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араллелограмм 13"/>
          <p:cNvSpPr/>
          <p:nvPr/>
        </p:nvSpPr>
        <p:spPr>
          <a:xfrm>
            <a:off x="3382853" y="2949445"/>
            <a:ext cx="1549187" cy="172316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823374" y="3573016"/>
            <a:ext cx="553998" cy="72712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см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21123" y="3381592"/>
            <a:ext cx="553998" cy="7463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см.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9787" y="4848268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см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3674" y="5531053"/>
            <a:ext cx="4633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см + 4 см + 2 см + 4 см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956526" y="5550041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12 см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2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2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3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7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3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3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8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2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19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 build="allAtOnce"/>
      <p:bldP spid="10" grpId="0"/>
      <p:bldP spid="10" grpId="1"/>
      <p:bldP spid="13" grpId="0"/>
      <p:bldP spid="14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058550"/>
            <a:ext cx="4976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 парами   № 1 с. 42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073392"/>
            <a:ext cx="6786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Первая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парта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находит  периметр   1 четырехугольника,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244334"/>
            <a:ext cx="4780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Вторая – 2 треугольника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856692"/>
            <a:ext cx="5344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Трития  четырехугольника,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763688" y="4808433"/>
            <a:ext cx="1957604" cy="13084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23873" y="4808433"/>
            <a:ext cx="688141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931806" y="4820739"/>
            <a:ext cx="463370" cy="129614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763688" y="6099449"/>
            <a:ext cx="2168987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524400" y="4797152"/>
            <a:ext cx="767680" cy="13084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92080" y="4797152"/>
            <a:ext cx="936104" cy="13084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524400" y="6093296"/>
            <a:ext cx="1703784" cy="12306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201342" y="4704725"/>
            <a:ext cx="576064" cy="956523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25751" y="4704725"/>
            <a:ext cx="1460087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685838" y="4689140"/>
            <a:ext cx="1062626" cy="16921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6777406" y="5661248"/>
            <a:ext cx="1971058" cy="72008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38299" y="460803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3984" y="459516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0190" y="455912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147483647 h 1296"/>
              <a:gd name="T2" fmla="*/ 2147483647 w 5793"/>
              <a:gd name="T3" fmla="*/ 2147483647 h 1296"/>
              <a:gd name="T4" fmla="*/ 2147483647 w 5793"/>
              <a:gd name="T5" fmla="*/ 2147483647 h 1296"/>
              <a:gd name="T6" fmla="*/ 2147483647 w 5793"/>
              <a:gd name="T7" fmla="*/ 2147483647 h 1296"/>
              <a:gd name="T8" fmla="*/ 2147483647 w 5793"/>
              <a:gd name="T9" fmla="*/ 2147483647 h 1296"/>
              <a:gd name="T10" fmla="*/ 2147483647 w 5793"/>
              <a:gd name="T11" fmla="*/ 2147483647 h 1296"/>
              <a:gd name="T12" fmla="*/ 2147483647 w 5793"/>
              <a:gd name="T13" fmla="*/ 2147483647 h 1296"/>
              <a:gd name="T14" fmla="*/ 2147483647 w 5793"/>
              <a:gd name="T15" fmla="*/ 2147483647 h 1296"/>
              <a:gd name="T16" fmla="*/ 2147483647 w 5793"/>
              <a:gd name="T17" fmla="*/ 2147483647 h 1296"/>
              <a:gd name="T18" fmla="*/ 2147483647 w 5793"/>
              <a:gd name="T19" fmla="*/ 2147483647 h 1296"/>
              <a:gd name="T20" fmla="*/ 2147483647 w 5793"/>
              <a:gd name="T21" fmla="*/ 2147483647 h 1296"/>
              <a:gd name="T22" fmla="*/ 2147483647 w 5793"/>
              <a:gd name="T23" fmla="*/ 2147483647 h 1296"/>
              <a:gd name="T24" fmla="*/ 2147483647 w 5793"/>
              <a:gd name="T25" fmla="*/ 2147483647 h 1296"/>
              <a:gd name="T26" fmla="*/ 2147483647 w 5793"/>
              <a:gd name="T27" fmla="*/ 2147483647 h 1296"/>
              <a:gd name="T28" fmla="*/ 2147483647 w 5793"/>
              <a:gd name="T29" fmla="*/ 2147483647 h 1296"/>
              <a:gd name="T30" fmla="*/ 2147483647 w 5793"/>
              <a:gd name="T31" fmla="*/ 2147483647 h 1296"/>
              <a:gd name="T32" fmla="*/ 2147483647 w 5793"/>
              <a:gd name="T33" fmla="*/ 2147483647 h 1296"/>
              <a:gd name="T34" fmla="*/ 2147483647 w 5793"/>
              <a:gd name="T35" fmla="*/ 2147483647 h 1296"/>
              <a:gd name="T36" fmla="*/ 2147483647 w 5793"/>
              <a:gd name="T37" fmla="*/ 2147483647 h 1296"/>
              <a:gd name="T38" fmla="*/ 2147483647 w 5793"/>
              <a:gd name="T39" fmla="*/ 2147483647 h 1296"/>
              <a:gd name="T40" fmla="*/ 2147483647 w 5793"/>
              <a:gd name="T41" fmla="*/ 2147483647 h 1296"/>
              <a:gd name="T42" fmla="*/ 2147483647 w 5793"/>
              <a:gd name="T43" fmla="*/ 2147483647 h 1296"/>
              <a:gd name="T44" fmla="*/ 2147483647 w 5793"/>
              <a:gd name="T45" fmla="*/ 2147483647 h 1296"/>
              <a:gd name="T46" fmla="*/ 2147483647 w 5793"/>
              <a:gd name="T47" fmla="*/ 2147483647 h 1296"/>
              <a:gd name="T48" fmla="*/ 2147483647 w 5793"/>
              <a:gd name="T49" fmla="*/ 2147483647 h 1296"/>
              <a:gd name="T50" fmla="*/ 2147483647 w 5793"/>
              <a:gd name="T51" fmla="*/ 2147483647 h 1296"/>
              <a:gd name="T52" fmla="*/ 2147483647 w 5793"/>
              <a:gd name="T53" fmla="*/ 2147483647 h 1296"/>
              <a:gd name="T54" fmla="*/ 2147483647 w 5793"/>
              <a:gd name="T55" fmla="*/ 2147483647 h 1296"/>
              <a:gd name="T56" fmla="*/ 2147483647 w 5793"/>
              <a:gd name="T57" fmla="*/ 2147483647 h 1296"/>
              <a:gd name="T58" fmla="*/ 2147483647 w 5793"/>
              <a:gd name="T59" fmla="*/ 2147483647 h 1296"/>
              <a:gd name="T60" fmla="*/ 2147483647 w 5793"/>
              <a:gd name="T61" fmla="*/ 2147483647 h 1296"/>
              <a:gd name="T62" fmla="*/ 2147483647 w 5793"/>
              <a:gd name="T63" fmla="*/ 2147483647 h 1296"/>
              <a:gd name="T64" fmla="*/ 2147483647 w 5793"/>
              <a:gd name="T65" fmla="*/ 2147483647 h 1296"/>
              <a:gd name="T66" fmla="*/ 2147483647 w 5793"/>
              <a:gd name="T67" fmla="*/ 2147483647 h 1296"/>
              <a:gd name="T68" fmla="*/ 2147483647 w 5793"/>
              <a:gd name="T69" fmla="*/ 2147483647 h 1296"/>
              <a:gd name="T70" fmla="*/ 2147483647 w 5793"/>
              <a:gd name="T71" fmla="*/ 2147483647 h 1296"/>
              <a:gd name="T72" fmla="*/ 2147483647 w 5793"/>
              <a:gd name="T73" fmla="*/ 2147483647 h 1296"/>
              <a:gd name="T74" fmla="*/ 2147483647 w 5793"/>
              <a:gd name="T75" fmla="*/ 2147483647 h 1296"/>
              <a:gd name="T76" fmla="*/ 2147483647 w 5793"/>
              <a:gd name="T77" fmla="*/ 2147483647 h 1296"/>
              <a:gd name="T78" fmla="*/ 2147483647 w 5793"/>
              <a:gd name="T79" fmla="*/ 2147483647 h 1296"/>
              <a:gd name="T80" fmla="*/ 2147483647 w 5793"/>
              <a:gd name="T81" fmla="*/ 2147483647 h 1296"/>
              <a:gd name="T82" fmla="*/ 2147483647 w 5793"/>
              <a:gd name="T83" fmla="*/ 2147483647 h 1296"/>
              <a:gd name="T84" fmla="*/ 2147483647 w 5793"/>
              <a:gd name="T85" fmla="*/ 2147483647 h 1296"/>
              <a:gd name="T86" fmla="*/ 2147483647 w 5793"/>
              <a:gd name="T87" fmla="*/ 2147483647 h 1296"/>
              <a:gd name="T88" fmla="*/ 2147483647 w 5793"/>
              <a:gd name="T89" fmla="*/ 2147483647 h 1296"/>
              <a:gd name="T90" fmla="*/ 2147483647 w 5793"/>
              <a:gd name="T91" fmla="*/ 2147483647 h 1296"/>
              <a:gd name="T92" fmla="*/ 0 w 5793"/>
              <a:gd name="T93" fmla="*/ 2147483647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36" name="12361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" name="AutoShape 4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  <p:bldP spid="4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5923" y="47028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Соедини многоугольники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которые имеют одинаковый периметр</a:t>
            </a:r>
          </a:p>
        </p:txBody>
      </p:sp>
      <p:sp>
        <p:nvSpPr>
          <p:cNvPr id="4" name="Параллелограмм 3"/>
          <p:cNvSpPr/>
          <p:nvPr/>
        </p:nvSpPr>
        <p:spPr>
          <a:xfrm>
            <a:off x="1437603" y="1952836"/>
            <a:ext cx="1488301" cy="122413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>
            <a:off x="6444208" y="1916832"/>
            <a:ext cx="1440160" cy="129614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849489" y="3562309"/>
            <a:ext cx="2628292" cy="20162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6804248" y="3798332"/>
            <a:ext cx="936104" cy="179090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028213">
            <a:off x="1109310" y="2192799"/>
            <a:ext cx="461665" cy="51552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dirty="0" smtClean="0"/>
              <a:t>3 см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67617" y="15475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см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797613">
            <a:off x="2879661" y="2222982"/>
            <a:ext cx="461665" cy="5732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/>
              <a:t>3 см.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7" y="324433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 см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932258" y="149373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см.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1973810">
            <a:off x="6143627" y="2244350"/>
            <a:ext cx="461665" cy="53009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 см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20664499">
            <a:off x="7794030" y="2196814"/>
            <a:ext cx="461665" cy="51552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 см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64892" y="324433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см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819941" y="5763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 см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rot="18161314">
            <a:off x="1757472" y="4385755"/>
            <a:ext cx="992215" cy="369332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ru-RU" dirty="0" smtClean="0"/>
              <a:t>5 см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 rot="3546544">
            <a:off x="3779912" y="429309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 см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rot="18034793">
            <a:off x="6465161" y="403015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см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 rot="3611647">
            <a:off x="7474169" y="39639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см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 rot="14727804">
            <a:off x="6474701" y="504069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см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 rot="7270461">
            <a:off x="7405606" y="502356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см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676932" y="2841614"/>
            <a:ext cx="4003786" cy="18521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391980" y="2996952"/>
            <a:ext cx="2063506" cy="237626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25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" name="Прямая соединительная линия 5119"/>
          <p:cNvCxnSpPr/>
          <p:nvPr/>
        </p:nvCxnSpPr>
        <p:spPr>
          <a:xfrm flipH="1">
            <a:off x="2744031" y="3328358"/>
            <a:ext cx="1691634" cy="13681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979712" y="836712"/>
            <a:ext cx="4286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Работа по учебнику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3176" y="5493133"/>
            <a:ext cx="215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 3 (с. 42).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8480" y="1483043"/>
            <a:ext cx="2180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№ 2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(с. 42)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59" y="1958642"/>
            <a:ext cx="6473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Какой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длины стороны Славиного  треугольника?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2451085"/>
            <a:ext cx="2868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(8см, 3см,6см.)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6778" y="2451084"/>
            <a:ext cx="6599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 найти длину куска проволоки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4515" y="2576998"/>
            <a:ext cx="4171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8см.+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3см+6 см=17см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8816" y="2317740"/>
            <a:ext cx="6068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 как это сделать на практике?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95140" y="2491754"/>
            <a:ext cx="6438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Разогнуть  половинку и измерить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4766" y="2446457"/>
            <a:ext cx="6673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 найти периметр треугольника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55851" y="2299021"/>
            <a:ext cx="4413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Сложить   дину сторон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8029" y="2200235"/>
            <a:ext cx="6926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можно сказать о длине проволоки   и периметре треугольника?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78834" y="2299020"/>
            <a:ext cx="2292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Они равны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2764394" y="4725144"/>
            <a:ext cx="251917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435665" y="3328645"/>
            <a:ext cx="843169" cy="13681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5284166" y="4678508"/>
            <a:ext cx="1767321" cy="360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 flipV="1">
            <a:off x="914766" y="4671070"/>
            <a:ext cx="1769782" cy="360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TextBox 5132"/>
          <p:cNvSpPr txBox="1"/>
          <p:nvPr/>
        </p:nvSpPr>
        <p:spPr>
          <a:xfrm>
            <a:off x="5724128" y="5506385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 5 (с. 43).</a:t>
            </a:r>
          </a:p>
        </p:txBody>
      </p:sp>
      <p:sp>
        <p:nvSpPr>
          <p:cNvPr id="5134" name="TextBox 5133"/>
          <p:cNvSpPr txBox="1"/>
          <p:nvPr/>
        </p:nvSpPr>
        <p:spPr>
          <a:xfrm>
            <a:off x="2684548" y="4991008"/>
            <a:ext cx="4847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Самостоятельно выполняют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1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18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8" grpId="0" build="allAtOnce"/>
      <p:bldP spid="9" grpId="0"/>
      <p:bldP spid="9" grpId="1"/>
      <p:bldP spid="10" grpId="0"/>
      <p:bldP spid="10" grpId="1"/>
      <p:bldP spid="11" grpId="0" build="allAtOnce"/>
      <p:bldP spid="12" grpId="0" build="allAtOnce"/>
      <p:bldP spid="13" grpId="0"/>
      <p:bldP spid="13" grpId="1"/>
      <p:bldP spid="14" grpId="0" build="allAtOnce"/>
      <p:bldP spid="513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520</Words>
  <Application>Microsoft Office PowerPoint</Application>
  <PresentationFormat>Экран (4:3)</PresentationFormat>
  <Paragraphs>157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рано</dc:creator>
  <cp:lastModifiedBy>Саттаровы</cp:lastModifiedBy>
  <cp:revision>55</cp:revision>
  <dcterms:created xsi:type="dcterms:W3CDTF">2012-10-25T16:08:03Z</dcterms:created>
  <dcterms:modified xsi:type="dcterms:W3CDTF">2017-01-26T16:47:55Z</dcterms:modified>
</cp:coreProperties>
</file>