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4" r:id="rId3"/>
    <p:sldId id="285" r:id="rId4"/>
    <p:sldId id="286" r:id="rId5"/>
    <p:sldId id="266" r:id="rId6"/>
    <p:sldId id="273" r:id="rId7"/>
    <p:sldId id="28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830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417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576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842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33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4150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548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846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6291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9768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935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A12FB-4864-41E9-864A-12DDE3B29E8C}" type="datetimeFigureOut">
              <a:rPr lang="ru-RU" smtClean="0"/>
              <a:pPr/>
              <a:t>08.02.2017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80B13-634E-44AD-89C7-C392852D6E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15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673424"/>
            <a:ext cx="9149252" cy="51845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86370" y="214290"/>
            <a:ext cx="744716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закон нашего </a:t>
            </a:r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государства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39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071678"/>
            <a:ext cx="4214810" cy="40318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lvl="0" algn="ctr"/>
            <a:endParaRPr lang="ru-RU" sz="3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главного закона России;</a:t>
            </a:r>
          </a:p>
          <a:p>
            <a:pPr lvl="0">
              <a:buFont typeface="Arial" pitchFamily="34" charset="0"/>
              <a:buChar char="•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Правовое просвещение, формирование активной гражданской позиции учащихся.</a:t>
            </a:r>
          </a:p>
          <a:p>
            <a:pPr algn="ctr"/>
            <a:r>
              <a:rPr lang="ru-RU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357166"/>
            <a:ext cx="3929090" cy="1714512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://mpsc.ru/uploads/posts/2016-07/1468898482_costituzione-russia_ass-puglia-russ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43350" y="0"/>
            <a:ext cx="520065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1764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71480"/>
            <a:ext cx="5214942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/>
                <a:latin typeface="Times New Roman" pitchFamily="18" charset="0"/>
                <a:cs typeface="Times New Roman" pitchFamily="18" charset="0"/>
              </a:rPr>
              <a:t>Что такое Конституция?</a:t>
            </a:r>
            <a:endParaRPr lang="ru-RU" sz="6000" b="1" cap="none" spc="50" dirty="0">
              <a:ln w="11430"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2844" y="3143248"/>
            <a:ext cx="4762500" cy="3181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4" name="Picture 4" descr="http://mpsc.ru/uploads/posts/2016-07/1468898482_costituzione-russia_ass-puglia-russ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785794"/>
            <a:ext cx="3857652" cy="58626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97875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digroupkrd.ru/boqxeqod/95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4830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88640"/>
            <a:ext cx="8784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Конституция Российской Федерации была принята в результате всенародного голосования 12 декабря 1993 года.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www.yabloko.ru/files/u36/ec7f8867f5c30fe1d3a3bc7d62bd6a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14488"/>
            <a:ext cx="9144000" cy="5143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7181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89582" y="0"/>
            <a:ext cx="2954417" cy="2954417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67" y="3962400"/>
            <a:ext cx="6191250" cy="2895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07504" y="196220"/>
            <a:ext cx="59046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Уважение к закону в нашей повседневной жизни начинается с уважения к Конституции страны.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mpsc.ru/uploads/posts/2016-07/1468898482_costituzione-russia_ass-puglia-russ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86512" y="3071810"/>
            <a:ext cx="2643206" cy="3643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4453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673424"/>
            <a:ext cx="9149252" cy="51845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57224" y="357166"/>
            <a:ext cx="7447167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397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58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Цели урока:</vt:lpstr>
      <vt:lpstr>Слайд 3</vt:lpstr>
      <vt:lpstr>Слайд 4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наташа</dc:creator>
  <cp:lastModifiedBy>123</cp:lastModifiedBy>
  <cp:revision>35</cp:revision>
  <dcterms:created xsi:type="dcterms:W3CDTF">2013-08-21T13:19:37Z</dcterms:created>
  <dcterms:modified xsi:type="dcterms:W3CDTF">2017-02-08T09:33:52Z</dcterms:modified>
</cp:coreProperties>
</file>