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gif" ContentType="image/gif"/>
  <Override PartName="/ppt/media/image21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7"/>
  </p:notesMasterIdLst>
  <p:sldIdLst>
    <p:sldId id="283" r:id="rId2"/>
    <p:sldId id="287" r:id="rId3"/>
    <p:sldId id="259" r:id="rId4"/>
    <p:sldId id="288" r:id="rId5"/>
    <p:sldId id="276" r:id="rId6"/>
    <p:sldId id="292" r:id="rId7"/>
    <p:sldId id="293" r:id="rId8"/>
    <p:sldId id="258" r:id="rId9"/>
    <p:sldId id="299" r:id="rId10"/>
    <p:sldId id="291" r:id="rId11"/>
    <p:sldId id="297" r:id="rId12"/>
    <p:sldId id="294" r:id="rId13"/>
    <p:sldId id="301" r:id="rId14"/>
    <p:sldId id="300" r:id="rId15"/>
    <p:sldId id="298" r:id="rId16"/>
    <p:sldId id="302" r:id="rId17"/>
    <p:sldId id="306" r:id="rId18"/>
    <p:sldId id="308" r:id="rId19"/>
    <p:sldId id="310" r:id="rId20"/>
    <p:sldId id="304" r:id="rId21"/>
    <p:sldId id="305" r:id="rId22"/>
    <p:sldId id="303" r:id="rId23"/>
    <p:sldId id="311" r:id="rId24"/>
    <p:sldId id="307" r:id="rId25"/>
    <p:sldId id="286" r:id="rId26"/>
  </p:sldIdLst>
  <p:sldSz cx="12192000" cy="6858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294967295" orient="horz" pos="2160" userDrawn="1">
          <p15:clr>
            <a:srgbClr val="A4A3A4"/>
          </p15:clr>
        </p15:guide>
        <p15:guide id="429496729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8" autoAdjust="0"/>
    <p:restoredTop sz="93916" autoAdjust="0"/>
  </p:normalViewPr>
  <p:slideViewPr>
    <p:cSldViewPr snapToGrid="0">
      <p:cViewPr varScale="1">
        <p:scale>
          <a:sx n="81" d="100"/>
          <a:sy n="81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72746-41F0-4A2E-86AE-5C0CE036A0B3}" type="datetimeFigureOut">
              <a:rPr lang="ru-RU" smtClean="0"/>
              <a:t>02.02.2017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EC027-2025-4FCD-9531-56CD447E57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582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EC027-2025-4FCD-9531-56CD447E576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0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1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3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8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4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1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9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8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8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7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25"/>
                    </a14:imgEffect>
                    <a14:imgEffect>
                      <a14:saturation sat="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6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duotone>
              <a:schemeClr val="accent3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25"/>
                    </a14:imgEffect>
                    <a14:imgEffect>
                      <a14:saturation sat="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257" y="246743"/>
            <a:ext cx="8331200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ДЕПАРТАМЕНТ ОБРАЗОВАНИЯ ГОРОДА МОСКВЫ</a:t>
            </a:r>
            <a:endParaRPr lang="ru-RU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0455" y="624114"/>
            <a:ext cx="930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ГОСУДАРСТВЕННОЕ БЮДЖЕТНОЕ ПРОФЕССИОНАЛЬНОЕ ОБРАЗОВАТЕЛЬНОЕ УЧРЕЖДЕНИЕ </a:t>
            </a:r>
            <a:endParaRPr lang="ru-RU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КОЛЛЕДЖ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СВЯЗИ №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                                                                                         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имени П.М.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ВОСТРУХИНА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9" y="246743"/>
            <a:ext cx="1123950" cy="1085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7624" y="2108086"/>
            <a:ext cx="773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ПРЕЗЕНТАЦИЯ К ЗАНЯТИЮ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08914" y="47897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преподаватель математики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Т.Н. Рудзина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02612" y="5775742"/>
            <a:ext cx="158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</a:p>
          <a:p>
            <a:pPr algn="ctr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2017г.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03340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ФРАКТАЛЫ </a:t>
            </a:r>
          </a:p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МАТЕМАТИКЕ, </a:t>
            </a:r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ЖИЗНИ, ПРОФЕССИИ</a:t>
            </a:r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111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2" y="-49070"/>
            <a:ext cx="12217443" cy="6956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9637" y="-49070"/>
            <a:ext cx="6532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СВОЙСТВА ФРАКТАЛОВ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228" y="884821"/>
            <a:ext cx="119575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фракталов есть два инвариантных свойства: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робная 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размерность, самоподобие.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2" y="2188044"/>
            <a:ext cx="7659548" cy="46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443" cy="69561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7460" y="1507"/>
            <a:ext cx="101425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ФРАКТАЛЫ – ЭТО ЯЗЫК ГЕОМЕТРИИ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20" y="5878921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Фрактальная графика </a:t>
            </a:r>
            <a:r>
              <a:rPr lang="ru-R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структуры и принципа любого сущего.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915018"/>
            <a:ext cx="5927187" cy="3704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86" y="2017414"/>
            <a:ext cx="4887086" cy="3675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4076" y="4826643"/>
            <a:ext cx="256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4986" y="824041"/>
            <a:ext cx="4549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КАПУСТА РОМАНЕСКО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8253" y="0"/>
            <a:ext cx="9375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 ФРАКТАЛОВ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62" y="2332270"/>
            <a:ext cx="7208275" cy="45366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4009" y="981469"/>
            <a:ext cx="112853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Общепринятая классификация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фракталов:</a:t>
            </a:r>
            <a:r>
              <a:rPr lang="ru-R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геометрические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алгебраические и стохастические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0855" y="0"/>
            <a:ext cx="8310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ГЕОМЕТРИЧЕСКИЕ ФРАКТАЛЫ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tereoPyram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923" y="1039594"/>
            <a:ext cx="8937958" cy="44689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80539" y="6157578"/>
            <a:ext cx="5230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Пирамида Серпинского</a:t>
            </a:r>
          </a:p>
        </p:txBody>
      </p:sp>
    </p:spTree>
    <p:extLst>
      <p:ext uri="{BB962C8B-B14F-4D97-AF65-F5344CB8AC3E}">
        <p14:creationId xmlns:p14="http://schemas.microsoft.com/office/powerpoint/2010/main" val="15752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86" y="1172422"/>
            <a:ext cx="8613421" cy="41547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5268" y="0"/>
            <a:ext cx="122825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ТРЕУГОЛЬНИКА СЕРПИНСКОГО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013" y="5791668"/>
            <a:ext cx="12083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Эти фракталы иногда называют 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конструктивными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автомодельными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443" cy="6956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9478" y="0"/>
            <a:ext cx="983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АЛГЕБРАИЧЕСКИЕ ФРАКТАЛЫ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04" y="879873"/>
            <a:ext cx="7197852" cy="5405180"/>
          </a:xfrm>
          <a:prstGeom prst="rect">
            <a:avLst/>
          </a:prstGeom>
          <a:effectLst/>
        </p:spPr>
      </p:pic>
      <p:sp>
        <p:nvSpPr>
          <p:cNvPr id="3" name="Прямоугольник 2"/>
          <p:cNvSpPr/>
          <p:nvPr/>
        </p:nvSpPr>
        <p:spPr>
          <a:xfrm>
            <a:off x="1172109" y="6371364"/>
            <a:ext cx="9873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Строятся 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алгебраических 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формул.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837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2" y="-49070"/>
            <a:ext cx="12217443" cy="69561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2727" y="-49070"/>
            <a:ext cx="8446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СТОХАСТИЧЕСКИЕ ФРАКТАЛЫ 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42" y="776715"/>
            <a:ext cx="3143090" cy="4426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96" y="776714"/>
            <a:ext cx="5918301" cy="44268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2745" y="5337409"/>
            <a:ext cx="11926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Фракталы, при построении которых случайным образом изменяются какие-либо параметры, называют 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стохастическими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666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19027" y="0"/>
            <a:ext cx="8553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 ФРАКТАЛОВ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StereoCros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0303" y="1921396"/>
            <a:ext cx="8463992" cy="3761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4780" y="6284111"/>
            <a:ext cx="775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РУКОТВОРНЫЕ 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ФРАКТАЛЫ 3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40299" y="70788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Существует еще одна интересная </a:t>
            </a:r>
            <a:r>
              <a:rPr lang="ru-RU" sz="3200" b="1" dirty="0" smtClean="0"/>
              <a:t>классификация: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- </a:t>
            </a:r>
            <a:r>
              <a:rPr lang="ru-RU" sz="3200" b="1" dirty="0">
                <a:solidFill>
                  <a:srgbClr val="C00000"/>
                </a:solidFill>
              </a:rPr>
              <a:t>рукотворные</a:t>
            </a:r>
            <a:r>
              <a:rPr lang="ru-RU" sz="3200" b="1" dirty="0"/>
              <a:t> и </a:t>
            </a:r>
            <a:r>
              <a:rPr lang="ru-RU" sz="3200" b="1" dirty="0">
                <a:solidFill>
                  <a:srgbClr val="C00000"/>
                </a:solidFill>
              </a:rPr>
              <a:t>природные</a:t>
            </a:r>
            <a:r>
              <a:rPr lang="ru-RU" sz="3200" b="1" dirty="0"/>
              <a:t> фракталы.</a:t>
            </a:r>
          </a:p>
        </p:txBody>
      </p:sp>
    </p:spTree>
    <p:extLst>
      <p:ext uri="{BB962C8B-B14F-4D97-AF65-F5344CB8AC3E}">
        <p14:creationId xmlns:p14="http://schemas.microsoft.com/office/powerpoint/2010/main" val="22198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pic>
        <p:nvPicPr>
          <p:cNvPr id="2" name="ForestAnima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4398" y="493359"/>
            <a:ext cx="7063192" cy="5297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891" y="6284111"/>
            <a:ext cx="886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ПРИРОДНЫЕ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ФРАКТАЛЫ 3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25594" y="247937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9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" y="18665"/>
            <a:ext cx="12192000" cy="68715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7621" y="22212"/>
            <a:ext cx="7468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ФРАКТАЛОВ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470" y="1351093"/>
            <a:ext cx="6572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 и другие естественные науки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02089" y="1111882"/>
            <a:ext cx="2106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Биология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3535" y="2849388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Литература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4343" y="1981607"/>
            <a:ext cx="4960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Экономика. Анализ </a:t>
            </a: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рынков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7470" y="5323266"/>
            <a:ext cx="2206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Медицина </a:t>
            </a:r>
            <a:endParaRPr lang="ru-RU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26932" y="6352412"/>
            <a:ext cx="2717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Информатика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68929" y="5323265"/>
            <a:ext cx="274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Радиотехника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08355" y="4465581"/>
            <a:ext cx="4344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Компьютерная графика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39345" y="3223594"/>
            <a:ext cx="1955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Геология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04936" y="39039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Живопись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36" y="1935390"/>
            <a:ext cx="2103419" cy="15784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9" y="3583456"/>
            <a:ext cx="1189550" cy="14765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35" y="4755786"/>
            <a:ext cx="1887264" cy="15966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04" y="2638450"/>
            <a:ext cx="1932357" cy="1766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43" y="5027204"/>
            <a:ext cx="1858147" cy="13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duotone>
              <a:schemeClr val="accent3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25"/>
                    </a14:imgEffect>
                    <a14:imgEffect>
                      <a14:saturation sat="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169044"/>
            <a:ext cx="12192000" cy="2174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Познакомиться с фракталами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природе и математике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Показать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использования фракталов в жизни и в будущей профессиональной деятельности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71" y="3343742"/>
            <a:ext cx="3305856" cy="3361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41402" y="0"/>
            <a:ext cx="43091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ЗАНЯТИЯ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797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2" y="-49070"/>
            <a:ext cx="12217443" cy="6956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0726" y="-51066"/>
            <a:ext cx="8530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ФРАКТАЛОВ </a:t>
            </a:r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IT-</a:t>
            </a: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ПРОФЕССИИ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87224" y="1272373"/>
            <a:ext cx="3217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Радиотехника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05" y="3573434"/>
            <a:ext cx="5287201" cy="3141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8" y="2078358"/>
            <a:ext cx="4856235" cy="270128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862970" y="2101373"/>
            <a:ext cx="499046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фрактальных антенн </a:t>
            </a:r>
            <a:endParaRPr lang="ru-RU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6574" y="5304745"/>
            <a:ext cx="611257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Новый 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 электрически </a:t>
            </a:r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малых  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антенн (ЭМА)</a:t>
            </a:r>
          </a:p>
        </p:txBody>
      </p:sp>
    </p:spTree>
    <p:extLst>
      <p:ext uri="{BB962C8B-B14F-4D97-AF65-F5344CB8AC3E}">
        <p14:creationId xmlns:p14="http://schemas.microsoft.com/office/powerpoint/2010/main" val="16421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2" y="-49070"/>
            <a:ext cx="12217443" cy="69561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7238" y="-49070"/>
            <a:ext cx="11317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ФРАКТАЛЬНОЕ СЖАТИЕ ИЗОБРАЖЕНИЯ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37" y="919251"/>
            <a:ext cx="8027123" cy="57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2" y="-49070"/>
            <a:ext cx="12217443" cy="69561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4644" y="-49072"/>
            <a:ext cx="89627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ФРАКТАЛЬНАЯ КОМПЬЮТЕРНАЯ</a:t>
            </a:r>
          </a:p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ГРАФИКА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4" y="1447987"/>
            <a:ext cx="4908265" cy="332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94" y="2558005"/>
            <a:ext cx="6231011" cy="414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711" y="5081286"/>
            <a:ext cx="4352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ФРАКТАЛЬНЫЕ ЖИВОТНЫЕ</a:t>
            </a:r>
            <a:endParaRPr lang="ru-RU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3478" y="1377577"/>
            <a:ext cx="5578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ПРИРОДНЫХ ОБЪЕКТОВ</a:t>
            </a:r>
            <a:endParaRPr lang="ru-RU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2" y="-49070"/>
            <a:ext cx="12217443" cy="6956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225" y="-49070"/>
            <a:ext cx="7033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ДЕЦЕНТРАЛИЗОВАННЫЕ КОМПЬЮТЕРНЫЕ СЕТИ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30" y="1498221"/>
            <a:ext cx="6923738" cy="51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5505" y="0"/>
            <a:ext cx="1010099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ЗНАЧЕНИЕ </a:t>
            </a: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ФРАКТАЛЬНОЙ ГЕОМЕТРИИ ПРИРОДЫ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865" y="5791668"/>
            <a:ext cx="120722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Фрактальная наука еще очень молода, и ей предстоит большое будущее.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7" y="1533302"/>
            <a:ext cx="5148358" cy="3432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72" y="1533302"/>
            <a:ext cx="5162139" cy="34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8" y="830309"/>
            <a:ext cx="2401687" cy="3532364"/>
          </a:xfrm>
          <a:prstGeom prst="rect">
            <a:avLst/>
          </a:prstGeom>
          <a:effectLst>
            <a:reflection blurRad="1270000" stA="16000" endPos="0" dist="1778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11511" y="3954"/>
            <a:ext cx="11563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СПИСОК ИСПОЛЬЗУЕМОЙ ЛИТЕРАТУРЫ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021" y="880666"/>
            <a:ext cx="9714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Мандельброт Б. Фрактальная геометрия природы. — М.: «Институт компьютерных исследований», 2002.</a:t>
            </a:r>
          </a:p>
          <a:p>
            <a:pPr lvl="0"/>
            <a:r>
              <a:rPr lang="ru-RU" dirty="0"/>
              <a:t>Пайтген Х.-О., Рихтер П. Х. Красота фракталов. — М.: «Мир», 1993.</a:t>
            </a:r>
          </a:p>
          <a:p>
            <a:pPr lvl="0"/>
            <a:r>
              <a:rPr lang="ru-RU" dirty="0"/>
              <a:t>Федер Е. Фракталы. — М: «Мир», 1991.</a:t>
            </a:r>
          </a:p>
          <a:p>
            <a:pPr lvl="0"/>
            <a:r>
              <a:rPr lang="ru-RU" dirty="0"/>
              <a:t>Фоменко А. Т. Наглядная геометрия и топология. — М.: изд-во МГУ, 1993.</a:t>
            </a:r>
          </a:p>
          <a:p>
            <a:pPr lvl="0"/>
            <a:r>
              <a:rPr lang="ru-RU" dirty="0"/>
              <a:t>Фракталы в физике. </a:t>
            </a:r>
            <a:r>
              <a:rPr lang="ru-RU" i="1" dirty="0"/>
              <a:t>Труды 6-го международного симпозиума по фракталам в физике, 1985</a:t>
            </a:r>
            <a:r>
              <a:rPr lang="ru-RU" dirty="0"/>
              <a:t>. — М.: «Мир», 1988.</a:t>
            </a:r>
          </a:p>
          <a:p>
            <a:pPr lvl="0"/>
            <a:r>
              <a:rPr lang="ru-RU" dirty="0"/>
              <a:t>Шредер М. Фракталы, хаос, степенные законы. Миниатюры из бесконечного рая. — Ижевск: «РХД», 2001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Корбалан Ф. Мир математики – М.: «Де Агостини», 2013.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74126" y="3660248"/>
            <a:ext cx="763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ИНТЕРНЕТ-РЕСУРСЫ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414" y="4427034"/>
            <a:ext cx="57094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http://ru.science.wikia.com/wiki/</a:t>
            </a:r>
            <a:r>
              <a:rPr lang="ru-RU" u="sng" dirty="0"/>
              <a:t>Фрактал</a:t>
            </a:r>
          </a:p>
          <a:p>
            <a:r>
              <a:rPr lang="en-US" u="sng" dirty="0"/>
              <a:t>http://chaostarantula.narod.ru/ToC/1.htm</a:t>
            </a:r>
          </a:p>
          <a:p>
            <a:r>
              <a:rPr lang="en-US" u="sng" dirty="0"/>
              <a:t>http://fractals.nsu.ru/</a:t>
            </a:r>
          </a:p>
          <a:p>
            <a:r>
              <a:rPr lang="en-US" u="sng" dirty="0"/>
              <a:t>http://traditio-ru.org/wiki/</a:t>
            </a:r>
            <a:r>
              <a:rPr lang="ru-RU" u="sng" dirty="0"/>
              <a:t>Фрактал</a:t>
            </a:r>
          </a:p>
          <a:p>
            <a:r>
              <a:rPr lang="en-US" u="sng" dirty="0"/>
              <a:t>http://</a:t>
            </a:r>
            <a:r>
              <a:rPr lang="en-US" u="sng" dirty="0" smtClean="0"/>
              <a:t>www.apmath.spbu.ru/ru/staff/ataeva/fractals1.html</a:t>
            </a:r>
            <a:endParaRPr lang="ru-RU" u="sng" dirty="0" smtClean="0"/>
          </a:p>
          <a:p>
            <a:r>
              <a:rPr lang="en-US" u="sng" dirty="0"/>
              <a:t>http://fract.narod.ru</a:t>
            </a:r>
            <a:r>
              <a:rPr lang="en-US" u="sng" dirty="0" smtClean="0"/>
              <a:t>/</a:t>
            </a:r>
            <a:endParaRPr lang="ru-RU" u="sng" dirty="0" smtClean="0"/>
          </a:p>
          <a:p>
            <a:r>
              <a:rPr lang="en-US" u="sng" dirty="0"/>
              <a:t>http://sakva.net/old/fractals_rus</a:t>
            </a:r>
            <a:r>
              <a:rPr lang="en-US" u="sng" dirty="0" smtClean="0"/>
              <a:t>/</a:t>
            </a:r>
            <a:endParaRPr lang="ru-RU" u="sng" dirty="0" smtClean="0"/>
          </a:p>
          <a:p>
            <a:endParaRPr lang="ru-RU" u="sng" dirty="0"/>
          </a:p>
          <a:p>
            <a:r>
              <a:rPr lang="ru-RU" dirty="0"/>
              <a:t>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38" y="4362673"/>
            <a:ext cx="2991420" cy="2437831"/>
          </a:xfrm>
          <a:prstGeom prst="rect">
            <a:avLst/>
          </a:prstGeom>
          <a:effectLst>
            <a:reflection stA="20000" endPos="65000" dist="508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378498" y="4337824"/>
            <a:ext cx="5642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http://www.apmath.spbu.ru/ru/staff/ataeva/fractals1.htmlhttp://ghcube.com/fractals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en-US" dirty="0"/>
              <a:t>https://www.fractalus.com/gallery/</a:t>
            </a:r>
            <a:endParaRPr lang="ru-RU" dirty="0" smtClean="0"/>
          </a:p>
          <a:p>
            <a:r>
              <a:rPr lang="en-US" dirty="0"/>
              <a:t>http://fractals.nsu.ru/</a:t>
            </a:r>
            <a:endParaRPr lang="ru-RU" dirty="0" smtClean="0"/>
          </a:p>
          <a:p>
            <a:r>
              <a:rPr lang="en-US" dirty="0"/>
              <a:t>http://scintific.narod.ru/nlib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en-US" dirty="0"/>
              <a:t>www.fractalus.com </a:t>
            </a:r>
            <a:endParaRPr lang="ru-RU" dirty="0" smtClean="0"/>
          </a:p>
          <a:p>
            <a:r>
              <a:rPr lang="en-US" dirty="0"/>
              <a:t>https://ccrma.stanford.edu/~stilti/images/chaotic_attractors/nav.html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613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085907"/>
            <a:ext cx="12192000" cy="5772093"/>
          </a:xfrm>
          <a:prstGeom prst="rect">
            <a:avLst/>
          </a:prstGeom>
          <a:effectLst>
            <a:outerShdw sx="1000" sy="1000" algn="ctr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Фрактальная геометрия – это революция в математике и математическом описании природы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Фрактальная наука еще очень молода</a:t>
            </a:r>
            <a:r>
              <a:rPr lang="ru-RU" sz="3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2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поэтому изучение фракталов открывает замечательные возможности</a:t>
            </a:r>
            <a:r>
              <a:rPr lang="ru-RU" sz="3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2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</a:t>
            </a:r>
            <a:r>
              <a:rPr lang="ru-RU" sz="3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исследовании бесконечного числа приложений</a:t>
            </a:r>
            <a:r>
              <a:rPr lang="ru-RU" sz="3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2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 и</a:t>
            </a:r>
            <a:r>
              <a:rPr lang="ru-RU" sz="3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чистой математики</a:t>
            </a:r>
            <a:r>
              <a:rPr lang="ru-RU" sz="3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рименение фракталов </a:t>
            </a:r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непосредственно связано </a:t>
            </a:r>
            <a:r>
              <a:rPr lang="ru-R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будущей профессией </a:t>
            </a:r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IT-специалиста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0059" y="0"/>
            <a:ext cx="6171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 ТЕМЫ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245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85"/>
                    </a14:imgEffect>
                    <a14:imgEffect>
                      <a14:saturation sat="5000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79" y="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ПЫЛЬ КАНТОРА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61" y="1378537"/>
            <a:ext cx="7101317" cy="3486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3565" y="5289357"/>
            <a:ext cx="9706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Первым фракталом считается</a:t>
            </a:r>
            <a:r>
              <a:rPr lang="ru-RU" sz="3200" dirty="0" smtClean="0"/>
              <a:t> классическое множество Кантора (</a:t>
            </a:r>
            <a:r>
              <a:rPr lang="ru-RU" sz="3200" b="1" dirty="0" smtClean="0"/>
              <a:t>пыль Кантора</a:t>
            </a:r>
            <a:r>
              <a:rPr lang="ru-RU" sz="3200" dirty="0" smtClean="0"/>
              <a:t>).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657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3"/>
            <a:ext cx="12192000" cy="68797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6971" y="-20100"/>
            <a:ext cx="767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КРИВАЯ ПЕАНО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922" y="5780782"/>
            <a:ext cx="120161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Кривая Пеано заполняет всю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плоскость.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каждой точки на плоскости можно найти точку, принадлежащую линии Пеано. </a:t>
            </a:r>
            <a:endPara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0341" y="741957"/>
            <a:ext cx="6987163" cy="44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4090" y="0"/>
            <a:ext cx="115438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ФРАКТАЛЬНАЯ ГЕОМЕТРИЯ - ЭТО РЕВОЛЮЦИЯ В МАТЕМАТИКЕ И МАТЕМАТИЧЕСКОМ ОПИСАНИИ ПРИРОДЫ</a:t>
            </a:r>
            <a:endParaRPr lang="ru-RU" sz="4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04" y="2083444"/>
            <a:ext cx="5919256" cy="44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62298" y="0"/>
            <a:ext cx="6144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БЕНУА МАНДЕЛЬБРОТ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77" y="893105"/>
            <a:ext cx="3645642" cy="54411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2298" y="6309169"/>
            <a:ext cx="5867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(20.11.1924 - 14.10.2010)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3984" y="2189258"/>
            <a:ext cx="3036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французский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5020" y="3464536"/>
            <a:ext cx="3267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американский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8476" y="4102175"/>
            <a:ext cx="2481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математик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5057" y="2826897"/>
            <a:ext cx="452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68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049" y="-10886"/>
            <a:ext cx="10879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РОЖДЕНИЕ ФРАКТАЛЬНОЙ ГЕОМЕТРИИ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6" y="1322684"/>
            <a:ext cx="2760125" cy="7714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02076" y="923570"/>
            <a:ext cx="8733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Формула Мандельброта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объединяющая 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</a:t>
            </a:r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множества Жюлиа в одно изображение.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64" y="2712152"/>
            <a:ext cx="5325277" cy="40046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2857" y="4422068"/>
            <a:ext cx="5591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 Мандельброта</a:t>
            </a:r>
          </a:p>
        </p:txBody>
      </p:sp>
    </p:spTree>
    <p:extLst>
      <p:ext uri="{BB962C8B-B14F-4D97-AF65-F5344CB8AC3E}">
        <p14:creationId xmlns:p14="http://schemas.microsoft.com/office/powerpoint/2010/main" val="38563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688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1145" y="-10886"/>
            <a:ext cx="7213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ФРАКТАЛА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8" y="1002950"/>
            <a:ext cx="3810000" cy="43910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2062" y="578078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Фракталом называется структура, состоящая из частей, которые в каком-то смысле подобны 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целому.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4308</TotalTime>
  <Words>559</Words>
  <Application>Microsoft Office PowerPoint</Application>
  <PresentationFormat>Широкоэкранный</PresentationFormat>
  <Paragraphs>109</Paragraphs>
  <Slides>25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Tahoma</vt:lpstr>
      <vt:lpstr>Calibri</vt:lpstr>
      <vt:lpstr>Wingdings</vt:lpstr>
      <vt:lpstr>Arial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Рудзин</dc:creator>
  <cp:lastModifiedBy>admin</cp:lastModifiedBy>
  <cp:revision>226</cp:revision>
  <dcterms:created xsi:type="dcterms:W3CDTF">2014-03-02T15:18:23Z</dcterms:created>
  <dcterms:modified xsi:type="dcterms:W3CDTF">2017-02-02T13:45:54Z</dcterms:modified>
</cp:coreProperties>
</file>