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60F4300-DB42-4D92-9C46-A24921AC6FF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96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B706-55E8-4123-974F-51D67B353D9A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60B3-429B-45D4-B141-015A1686493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43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B706-55E8-4123-974F-51D67B353D9A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60B3-429B-45D4-B141-015A16864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10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B706-55E8-4123-974F-51D67B353D9A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60B3-429B-45D4-B141-015A16864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6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B706-55E8-4123-974F-51D67B353D9A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60B3-429B-45D4-B141-015A16864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1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B706-55E8-4123-974F-51D67B353D9A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60B3-429B-45D4-B141-015A1686493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14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B706-55E8-4123-974F-51D67B353D9A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60B3-429B-45D4-B141-015A16864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36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B706-55E8-4123-974F-51D67B353D9A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60B3-429B-45D4-B141-015A16864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24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B706-55E8-4123-974F-51D67B353D9A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60B3-429B-45D4-B141-015A16864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90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B706-55E8-4123-974F-51D67B353D9A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60B3-429B-45D4-B141-015A16864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13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876B706-55E8-4123-974F-51D67B353D9A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6460B3-429B-45D4-B141-015A16864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0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B706-55E8-4123-974F-51D67B353D9A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60B3-429B-45D4-B141-015A16864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57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876B706-55E8-4123-974F-51D67B353D9A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56460B3-429B-45D4-B141-015A1686493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55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543647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Линия и её выразительные возможности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7713" y="5248592"/>
            <a:ext cx="4466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МОУ Лицей №15 г. Саратов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Учитель изобразительного искусства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Климова Наталья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15059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3618"/>
            <a:ext cx="58143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«Путь к конечной цели идёт не через нагромождение деталей, а через отбор их. В рисунке, например, художник должен из всех возможных линий выбрать самую выразительную, самую насыщенную жизнью».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86" y="299923"/>
            <a:ext cx="2843780" cy="356997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814335" y="4050839"/>
            <a:ext cx="3165944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anose="03010101010201010101" pitchFamily="66" charset="0"/>
              </a:rPr>
              <a:t>Анри Матисс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(фр. </a:t>
            </a:r>
            <a:r>
              <a:rPr kumimoji="0" lang="ru-RU" altLang="ru-RU" sz="10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Henri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0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Matisse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31.12.1869г. - 03.11.1954г.)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6" y="3998985"/>
            <a:ext cx="5406137" cy="26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" y="263652"/>
            <a:ext cx="2438400" cy="3404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53" y="3511296"/>
            <a:ext cx="4488574" cy="3215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96" y="263652"/>
            <a:ext cx="3002432" cy="41584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65" y="344120"/>
            <a:ext cx="2259679" cy="31013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3" y="4674413"/>
            <a:ext cx="3418225" cy="194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" y="3756966"/>
            <a:ext cx="4264266" cy="288448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4" y="380230"/>
            <a:ext cx="2482931" cy="2987344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667587" y="2782799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ru-RU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61" y="303755"/>
            <a:ext cx="3461389" cy="2463355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802531" y="421557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ru-RU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56" y="2978871"/>
            <a:ext cx="2773147" cy="355076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4301260" y="3808598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ru-RU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57794" y="5870265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ru-RU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09576" y="2426688"/>
            <a:ext cx="5911899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5" y="248403"/>
            <a:ext cx="2587094" cy="3394565"/>
          </a:xfrm>
          <a:prstGeom prst="rect">
            <a:avLst/>
          </a:prstGeom>
          <a:ln w="38100" cmpd="dbl"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93729" y="3273636"/>
            <a:ext cx="1182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Карандаш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67" y="248403"/>
            <a:ext cx="2545924" cy="3394565"/>
          </a:xfrm>
          <a:prstGeom prst="rect">
            <a:avLst/>
          </a:prstGeom>
          <a:ln w="38100" cmpd="dbl"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97612" y="3273636"/>
            <a:ext cx="2303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Перьевая ручка, тушь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89" y="175406"/>
            <a:ext cx="2965117" cy="3467562"/>
          </a:xfrm>
          <a:prstGeom prst="rect">
            <a:avLst/>
          </a:prstGeom>
          <a:ln w="38100" cmpd="dbl"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413067" y="3273636"/>
            <a:ext cx="189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Шариковая ручка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5" y="3791342"/>
            <a:ext cx="3558209" cy="27829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972" y="3946399"/>
            <a:ext cx="96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Пастель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78" y="3767739"/>
            <a:ext cx="2131160" cy="30219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41380" y="3794848"/>
            <a:ext cx="71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Уголь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98" y="3791342"/>
            <a:ext cx="2496108" cy="29627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4047" y="6302743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Сангина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612" y="204826"/>
            <a:ext cx="3674404" cy="83099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Рембрандт Харменс ван Рейн 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«Старый нищий»</a:t>
            </a:r>
            <a:endParaRPr lang="ru-RU" sz="2400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13" y="1035823"/>
            <a:ext cx="3890003" cy="5118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37" y="476932"/>
            <a:ext cx="4249733" cy="4072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1801" y="4929226"/>
            <a:ext cx="3674404" cy="83099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Рембрандт Харменс ван Рейн 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«Женщина в кресле»</a:t>
            </a:r>
            <a:endParaRPr lang="ru-RU" sz="2400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3" y="270662"/>
            <a:ext cx="3252720" cy="47804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99" y="270662"/>
            <a:ext cx="2940171" cy="4030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32231" y="1787228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Анри Матисс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" y="4583145"/>
            <a:ext cx="9134653" cy="2084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930" y="2955829"/>
            <a:ext cx="2782785" cy="3711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322" y="160467"/>
            <a:ext cx="1251725" cy="1668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669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03" y="0"/>
            <a:ext cx="642080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5259" y="245332"/>
            <a:ext cx="5026248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«Певучим медленным овалом</a:t>
            </a:r>
          </a:p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Пленительно обведена,</a:t>
            </a:r>
          </a:p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Встаёт виденьем небывалым</a:t>
            </a:r>
          </a:p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Белее лилии – она.</a:t>
            </a:r>
          </a:p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Голубки нежной трепетаньем</a:t>
            </a:r>
          </a:p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Её лицо окаймлено,</a:t>
            </a:r>
          </a:p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 вся она – любви сиянье,</a:t>
            </a:r>
          </a:p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Зарёй вошедшее в окно…»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73696" y="5731539"/>
            <a:ext cx="285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Всеволод Рождественский</a:t>
            </a:r>
          </a:p>
        </p:txBody>
      </p:sp>
    </p:spTree>
    <p:extLst>
      <p:ext uri="{BB962C8B-B14F-4D97-AF65-F5344CB8AC3E}">
        <p14:creationId xmlns:p14="http://schemas.microsoft.com/office/powerpoint/2010/main" val="25389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187</TotalTime>
  <Words>135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Капенкин</dc:creator>
  <cp:lastModifiedBy>User</cp:lastModifiedBy>
  <cp:revision>18</cp:revision>
  <dcterms:created xsi:type="dcterms:W3CDTF">2017-01-07T10:52:35Z</dcterms:created>
  <dcterms:modified xsi:type="dcterms:W3CDTF">2017-01-29T16:13:11Z</dcterms:modified>
</cp:coreProperties>
</file>