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71EFCAC-641D-40B5-A3FE-32C965C96E30}" type="datetimeFigureOut">
              <a:rPr lang="ru-RU" smtClean="0"/>
              <a:pPr/>
              <a:t>05.01.2017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EEBDA6-6E6B-4ED7-9244-60AFDF97A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poster about my </a:t>
            </a:r>
            <a:r>
              <a:rPr lang="en-US" dirty="0" err="1" smtClean="0"/>
              <a:t>favourite</a:t>
            </a:r>
            <a:r>
              <a:rPr lang="en-US" dirty="0" smtClean="0"/>
              <a:t> TV family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Voronins</a:t>
            </a:r>
            <a:r>
              <a:rPr lang="en-US" dirty="0" smtClean="0"/>
              <a:t>’ family</a:t>
            </a:r>
            <a:endParaRPr lang="ru-RU" dirty="0"/>
          </a:p>
        </p:txBody>
      </p:sp>
      <p:pic>
        <p:nvPicPr>
          <p:cNvPr id="24586" name="Picture 10" descr="Интересное в сети по теме: &quot;Кино&quot;. MarketGi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717032"/>
            <a:ext cx="2857500" cy="2857500"/>
          </a:xfrm>
          <a:prstGeom prst="rect">
            <a:avLst/>
          </a:prstGeom>
          <a:noFill/>
        </p:spPr>
      </p:pic>
      <p:pic>
        <p:nvPicPr>
          <p:cNvPr id="24588" name="Picture 12" descr="Интересное в сети по теме: &quot;Кино&quot;. MarketGi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1428750" cy="1428750"/>
          </a:xfrm>
          <a:prstGeom prst="rect">
            <a:avLst/>
          </a:prstGeom>
          <a:noFill/>
        </p:spPr>
      </p:pic>
      <p:pic>
        <p:nvPicPr>
          <p:cNvPr id="24590" name="Picture 14" descr="Кто из сериала воронины смешнее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933056"/>
            <a:ext cx="1714500" cy="173355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</a:t>
            </a:r>
            <a:r>
              <a:rPr lang="en-US" sz="3200" dirty="0" smtClean="0"/>
              <a:t>VERA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She is ….., she has got …… hair. She is very clever. She …… dance. But she …….cook.</a:t>
            </a:r>
            <a:endParaRPr lang="ru-RU" sz="2800" dirty="0"/>
          </a:p>
        </p:txBody>
      </p:sp>
      <p:pic>
        <p:nvPicPr>
          <p:cNvPr id="5" name="Содержимое 4" descr="0001097_45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179887" y="273050"/>
            <a:ext cx="3902075" cy="5853113"/>
          </a:xfrm>
        </p:spPr>
      </p:pic>
      <p:sp>
        <p:nvSpPr>
          <p:cNvPr id="7" name="TextBox 6"/>
          <p:cNvSpPr txBox="1"/>
          <p:nvPr/>
        </p:nvSpPr>
        <p:spPr>
          <a:xfrm>
            <a:off x="1259632" y="5085184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can, tall, long, can’t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   KOSTYA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He is …….., he’s got ……. hair. He is very funny. He ……. football. He …….. write sport news. He …….play chess.</a:t>
            </a:r>
            <a:endParaRPr lang="ru-RU" sz="2800" dirty="0"/>
          </a:p>
        </p:txBody>
      </p:sp>
      <p:pic>
        <p:nvPicPr>
          <p:cNvPr id="5" name="Содержимое 4" descr="dronov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37784" y="273050"/>
            <a:ext cx="2986282" cy="5853113"/>
          </a:xfrm>
        </p:spPr>
      </p:pic>
      <p:sp>
        <p:nvSpPr>
          <p:cNvPr id="6" name="TextBox 5"/>
          <p:cNvSpPr txBox="1"/>
          <p:nvPr/>
        </p:nvSpPr>
        <p:spPr>
          <a:xfrm>
            <a:off x="467544" y="5805264"/>
            <a:ext cx="5586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Can’t, can, short, brown, likes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  LENYA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He is …… and …….. He is kind. He likes his family very much. He is a ……policeman. He …….. run very fast. </a:t>
            </a:r>
            <a:endParaRPr lang="ru-RU" sz="2800" dirty="0"/>
          </a:p>
        </p:txBody>
      </p:sp>
      <p:pic>
        <p:nvPicPr>
          <p:cNvPr id="5" name="Содержимое 4" descr="c9d47515908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11687" y="918369"/>
            <a:ext cx="3038475" cy="4562475"/>
          </a:xfrm>
        </p:spPr>
      </p:pic>
      <p:sp>
        <p:nvSpPr>
          <p:cNvPr id="6" name="TextBox 5"/>
          <p:cNvSpPr txBox="1"/>
          <p:nvPr/>
        </p:nvSpPr>
        <p:spPr>
          <a:xfrm>
            <a:off x="539552" y="6093296"/>
            <a:ext cx="44069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Plump, good, can’t, tall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  GALINA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She is ……. and old. She is plump. She……cook very well. She ……. her son </a:t>
            </a:r>
            <a:r>
              <a:rPr lang="en-US" sz="2800" dirty="0" err="1" smtClean="0"/>
              <a:t>Kostya</a:t>
            </a:r>
            <a:r>
              <a:rPr lang="en-US" sz="2800" dirty="0" smtClean="0"/>
              <a:t>.  </a:t>
            </a:r>
            <a:endParaRPr lang="ru-RU" sz="2800" dirty="0"/>
          </a:p>
        </p:txBody>
      </p:sp>
      <p:pic>
        <p:nvPicPr>
          <p:cNvPr id="5" name="Содержимое 4" descr="large74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008613" y="273050"/>
            <a:ext cx="4244624" cy="5853113"/>
          </a:xfrm>
        </p:spPr>
      </p:pic>
      <p:sp>
        <p:nvSpPr>
          <p:cNvPr id="6" name="TextBox 5"/>
          <p:cNvSpPr txBox="1"/>
          <p:nvPr/>
        </p:nvSpPr>
        <p:spPr>
          <a:xfrm>
            <a:off x="395536" y="6093296"/>
            <a:ext cx="3414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Likes, plump, can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 NIKOLAY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He is old and …... He is very </a:t>
            </a:r>
            <a:r>
              <a:rPr lang="en-US" sz="2800" dirty="0" smtClean="0"/>
              <a:t>…..</a:t>
            </a:r>
            <a:r>
              <a:rPr lang="en-US" sz="2800" dirty="0" smtClean="0"/>
              <a:t>. </a:t>
            </a:r>
            <a:r>
              <a:rPr lang="en-US" sz="2800" dirty="0" smtClean="0"/>
              <a:t>He …… football very much. He </a:t>
            </a:r>
            <a:r>
              <a:rPr lang="en-US" sz="2800" dirty="0" smtClean="0"/>
              <a:t>likes </a:t>
            </a:r>
            <a:r>
              <a:rPr lang="en-US" sz="2800" dirty="0" smtClean="0"/>
              <a:t>his </a:t>
            </a:r>
            <a:r>
              <a:rPr lang="en-US" sz="2800" dirty="0" smtClean="0"/>
              <a:t>car.</a:t>
            </a:r>
            <a:endParaRPr lang="ru-RU" sz="2800" dirty="0"/>
          </a:p>
        </p:txBody>
      </p:sp>
      <p:pic>
        <p:nvPicPr>
          <p:cNvPr id="5" name="Содержимое 4" descr="1365061544_imag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11687" y="918369"/>
            <a:ext cx="3038475" cy="4562475"/>
          </a:xfrm>
        </p:spPr>
      </p:pic>
      <p:sp>
        <p:nvSpPr>
          <p:cNvPr id="6" name="TextBox 5"/>
          <p:cNvSpPr txBox="1"/>
          <p:nvPr/>
        </p:nvSpPr>
        <p:spPr>
          <a:xfrm>
            <a:off x="539552" y="5877272"/>
            <a:ext cx="2903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Likes, tall, lazy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68</TotalTime>
  <Words>174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A poster about my favourite TV family</vt:lpstr>
      <vt:lpstr>            VERA</vt:lpstr>
      <vt:lpstr>     KOSTYA</vt:lpstr>
      <vt:lpstr>    LENYA</vt:lpstr>
      <vt:lpstr>    GALINA</vt:lpstr>
      <vt:lpstr>   NIKOLAY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poster about my favourite TV family</dc:title>
  <dc:creator>18</dc:creator>
  <cp:lastModifiedBy>18</cp:lastModifiedBy>
  <cp:revision>8</cp:revision>
  <dcterms:created xsi:type="dcterms:W3CDTF">2014-12-09T17:16:16Z</dcterms:created>
  <dcterms:modified xsi:type="dcterms:W3CDTF">2017-01-05T10:50:24Z</dcterms:modified>
</cp:coreProperties>
</file>