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0" r:id="rId4"/>
    <p:sldId id="257" r:id="rId5"/>
    <p:sldId id="258" r:id="rId6"/>
    <p:sldId id="259" r:id="rId7"/>
    <p:sldId id="260" r:id="rId8"/>
    <p:sldId id="272" r:id="rId9"/>
    <p:sldId id="261" r:id="rId10"/>
    <p:sldId id="273" r:id="rId11"/>
    <p:sldId id="263" r:id="rId12"/>
    <p:sldId id="274" r:id="rId13"/>
    <p:sldId id="262" r:id="rId14"/>
    <p:sldId id="264" r:id="rId15"/>
    <p:sldId id="269" r:id="rId16"/>
    <p:sldId id="276" r:id="rId17"/>
    <p:sldId id="271" r:id="rId18"/>
    <p:sldId id="265" r:id="rId19"/>
    <p:sldId id="266" r:id="rId20"/>
    <p:sldId id="278" r:id="rId21"/>
    <p:sldId id="267" r:id="rId22"/>
    <p:sldId id="275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4CB4-B91A-425A-8EE2-752059F01CB3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AF31-DAAB-4D66-95AD-A569C9F8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10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4CB4-B91A-425A-8EE2-752059F01CB3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AF31-DAAB-4D66-95AD-A569C9F8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00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4CB4-B91A-425A-8EE2-752059F01CB3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AF31-DAAB-4D66-95AD-A569C9F8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7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4CB4-B91A-425A-8EE2-752059F01CB3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AF31-DAAB-4D66-95AD-A569C9F8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7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4CB4-B91A-425A-8EE2-752059F01CB3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AF31-DAAB-4D66-95AD-A569C9F8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89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4CB4-B91A-425A-8EE2-752059F01CB3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AF31-DAAB-4D66-95AD-A569C9F8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61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4CB4-B91A-425A-8EE2-752059F01CB3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AF31-DAAB-4D66-95AD-A569C9F8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1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4CB4-B91A-425A-8EE2-752059F01CB3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AF31-DAAB-4D66-95AD-A569C9F8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84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4CB4-B91A-425A-8EE2-752059F01CB3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AF31-DAAB-4D66-95AD-A569C9F8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43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4CB4-B91A-425A-8EE2-752059F01CB3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AF31-DAAB-4D66-95AD-A569C9F8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44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4CB4-B91A-425A-8EE2-752059F01CB3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AF31-DAAB-4D66-95AD-A569C9F8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85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54CB4-B91A-425A-8EE2-752059F01CB3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3AF31-DAAB-4D66-95AD-A569C9F8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07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.ru/pics/2016/08/30/5022.jpg" TargetMode="External"/><Relationship Id="rId2" Type="http://schemas.openxmlformats.org/officeDocument/2006/relationships/hyperlink" Target="http://edumarket.ru/images/for_news/depositphotos_4715431-3D-man-with-question-mark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abinfo.ru/wp-content/uploads/2016/11/ruka_na_serce.jpg" TargetMode="External"/><Relationship Id="rId5" Type="http://schemas.openxmlformats.org/officeDocument/2006/relationships/hyperlink" Target="http://nsk.tour52.ru/netcat_files/Image/JP/%D1%8D%D1%82%D0%B8%D0%BA%D0%B5%D1%82.jpg" TargetMode="External"/><Relationship Id="rId4" Type="http://schemas.openxmlformats.org/officeDocument/2006/relationships/hyperlink" Target="http://waggishlove.com/wp-content/uploads/2016/05/t831bkdkyd1wr97ebjjn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ingout.org/wp-content/uploads/2014/12/blank_headshot.jpg" TargetMode="External"/><Relationship Id="rId2" Type="http://schemas.openxmlformats.org/officeDocument/2006/relationships/hyperlink" Target="http://weg-hausverwaltung.net/wp-content/uploads/2011/11/weg-verwaltung-koblenz-redezeitbegrenzun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dumarket.ru/images/for_news/gippo.JPG" TargetMode="External"/><Relationship Id="rId5" Type="http://schemas.openxmlformats.org/officeDocument/2006/relationships/hyperlink" Target="http://img1.liveinternet.ru/images/attach/c/8/101/841/101841213_large_Na_lyuboy_vkus.jpg" TargetMode="External"/><Relationship Id="rId4" Type="http://schemas.openxmlformats.org/officeDocument/2006/relationships/hyperlink" Target="http://boombob.ru/img/picture/Jun/16/d53ab4cb2379d26daccca9b52d7a3b48/8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iveangarsk.ru/files/imagecache/attachbig/files/familypost/432473/33c-p1amin091cma16f81u2m1aop1td34.jpg" TargetMode="External"/><Relationship Id="rId7" Type="http://schemas.openxmlformats.org/officeDocument/2006/relationships/hyperlink" Target="http://www.hohmodrom.ru/upload/6427/projimg/121259/hohmodrom_nap.jpg" TargetMode="External"/><Relationship Id="rId2" Type="http://schemas.openxmlformats.org/officeDocument/2006/relationships/hyperlink" Target="http://www.playcast.ru/uploads/2016/10/04/20091573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s00.infourok.ru/images/doc/111/131077/hello_html_43b2800c.jpg" TargetMode="External"/><Relationship Id="rId5" Type="http://schemas.openxmlformats.org/officeDocument/2006/relationships/hyperlink" Target="http://realnyeludi.ru/img/m6rvxl8lym/qxtlu2g25n_200.jpg" TargetMode="External"/><Relationship Id="rId4" Type="http://schemas.openxmlformats.org/officeDocument/2006/relationships/hyperlink" Target="http://lipetsk.sxod.ru/files/ob/17474/c427208a2126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1.culture.ru/c/260010.jpg" TargetMode="External"/><Relationship Id="rId2" Type="http://schemas.openxmlformats.org/officeDocument/2006/relationships/hyperlink" Target="http://school-collection.lyceum62.ru/ecor/storage/4c369308-0163-42da-8a1a-b4c684a48ca2/Images/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myshared.ru/4/263758/slide_11.jpg" TargetMode="External"/><Relationship Id="rId5" Type="http://schemas.openxmlformats.org/officeDocument/2006/relationships/hyperlink" Target="http://www.kidslibrary.ru/sites/default/files/ghllcudmxhk.jpg" TargetMode="External"/><Relationship Id="rId4" Type="http://schemas.openxmlformats.org/officeDocument/2006/relationships/hyperlink" Target="http://s013.radikal.ru/i325/1601/f2/74408271ba68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astohka1962.rusedu.net/gallery/3558/Bezymyannyi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0"/>
            <a:ext cx="9108504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90872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9900"/>
                </a:solidFill>
                <a:latin typeface="Monotype Corsiva" panose="03010101010201010101" pitchFamily="66" charset="0"/>
              </a:rPr>
              <a:t>Кто Я? Какой Я?</a:t>
            </a:r>
            <a:endParaRPr lang="ru-RU" sz="7200" dirty="0">
              <a:solidFill>
                <a:srgbClr val="0099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8" name="Picture 4" descr="http://img1.liveinternet.ru/images/attach/c/9/105/450/105450405_manwques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538364" cy="353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y\Desktop\Кто я  Какой Я\5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95" y="1844824"/>
            <a:ext cx="3415868" cy="341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9652" y="515719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Учитель английского языка</a:t>
            </a:r>
          </a:p>
          <a:p>
            <a:r>
              <a:rPr lang="ru-RU" sz="2400" dirty="0" smtClean="0"/>
              <a:t>МОУ СОШ №3 с УИОП г. Егорьевск Московская область</a:t>
            </a:r>
          </a:p>
          <a:p>
            <a:r>
              <a:rPr lang="ru-RU" sz="2400" dirty="0" smtClean="0"/>
              <a:t>Исаева </a:t>
            </a:r>
            <a:r>
              <a:rPr lang="ru-RU" sz="2400" smtClean="0"/>
              <a:t>Наталия </a:t>
            </a:r>
            <a:r>
              <a:rPr lang="ru-RU" sz="2400" smtClean="0"/>
              <a:t>Владимировна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40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"/>
            <a:ext cx="9108504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908720"/>
            <a:ext cx="885698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Тайна самого себя:</a:t>
            </a:r>
          </a:p>
          <a:p>
            <a:pPr lvl="0" algn="just"/>
            <a:r>
              <a:rPr lang="ru-RU" dirty="0" smtClean="0"/>
              <a:t>4)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человек настроения. Вчера был способен свернуть горы, а сегодня тебе лень вставать с кровати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устаешь, трудно приспосабливаешься к новому коллективу. В работе тебе необходима постоянная поддержка и регулярный отдых. Все называют тебя невероятно тонким и наблюдательным человеком, способным замечать в поведении людей такие детали, которые те хотят скрыть.</a:t>
            </a:r>
            <a:r>
              <a:rPr lang="ru-RU" dirty="0"/>
              <a:t> </a:t>
            </a:r>
            <a:endParaRPr lang="ru-RU" dirty="0" smtClean="0"/>
          </a:p>
          <a:p>
            <a:pPr lvl="0" algn="r"/>
            <a:r>
              <a:rPr lang="ru-RU" sz="4000" b="1" i="1" dirty="0" smtClean="0">
                <a:solidFill>
                  <a:srgbClr val="FF0000"/>
                </a:solidFill>
              </a:rPr>
              <a:t>(</a:t>
            </a:r>
            <a:r>
              <a:rPr lang="ru-RU" sz="4000" b="1" i="1" dirty="0">
                <a:solidFill>
                  <a:srgbClr val="FF0000"/>
                </a:solidFill>
              </a:rPr>
              <a:t>Меланхолик</a:t>
            </a:r>
            <a:r>
              <a:rPr lang="ru-RU" sz="4000" b="1" i="1" dirty="0" smtClean="0">
                <a:solidFill>
                  <a:srgbClr val="FF0000"/>
                </a:solidFill>
              </a:rPr>
              <a:t>)</a:t>
            </a:r>
            <a:endParaRPr lang="ru-RU" dirty="0" smtClean="0"/>
          </a:p>
        </p:txBody>
      </p:sp>
      <p:pic>
        <p:nvPicPr>
          <p:cNvPr id="4098" name="Picture 2" descr="C:\Users\Nataly\Desktop\Конкурсы 2016-2017\1 сентября, международный\Кто я  Какой Я\картинки\gipp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3336856"/>
            <a:ext cx="4320480" cy="275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48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"/>
            <a:ext cx="9108504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897813"/>
              </p:ext>
            </p:extLst>
          </p:nvPr>
        </p:nvGraphicFramePr>
        <p:xfrm>
          <a:off x="125760" y="89988"/>
          <a:ext cx="8856984" cy="33238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7426"/>
                <a:gridCol w="4248974"/>
                <a:gridCol w="2970584"/>
              </a:tblGrid>
              <a:tr h="34284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Тип характера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Рекомендуемые профессии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Противопоказанные профессии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1) холерик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телерепортер, товаровед</a:t>
                      </a:r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артист, дипломат, журналист, снабженец, предприниматель, хирург,  летчик, геолог, электрик, следователь, диспетчер, водитель, тренер, менеджер, строитель, режиссер, повар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технический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специалист,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политик,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военный,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хореограф, фотограф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педагог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2) сангвиник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организатор, менеджер, учитель, врач, психолог, воспитатель, продавец, официант, инженер-технолог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телеведущая, полицейский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юрист, массажист, медицина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хореограф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2" name="Picture 2" descr="C:\Users\Nataly\Desktop\Конкурсы 2016-2017\1 сентября, международный\Кто я  Какой Я\картинки\200915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2946077" cy="260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ataly\Desktop\Конкурсы 2016-2017\1 сентября, международный\Кто я  Какой Я\картинки\33c-p1amin091cma16f81u2m1aop1td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730" y="3501008"/>
            <a:ext cx="3006080" cy="30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3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"/>
            <a:ext cx="9108504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357841"/>
              </p:ext>
            </p:extLst>
          </p:nvPr>
        </p:nvGraphicFramePr>
        <p:xfrm>
          <a:off x="125760" y="89988"/>
          <a:ext cx="8856984" cy="38098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7426"/>
                <a:gridCol w="4248974"/>
                <a:gridCol w="2970584"/>
              </a:tblGrid>
              <a:tr h="34284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Тип характера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Рекомендуемые профессии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Противопоказанные профессии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3) флегматик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механик, работник сельского хозяйства, электрик, инженер, врач-терапевт, агроном, водитель, экономист, ботаник, физик, астроном, математик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дантист, дизайнер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хирург, архитектор, программист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юрист, кулинар, художник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аниматор, фотограф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</a:p>
                  </a:txBody>
                  <a:tcPr marL="68580" marR="68580" marT="0" marB="0"/>
                </a:tc>
              </a:tr>
              <a:tr h="1907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4) меланхолик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деятель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искусств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педагог, художник, модельер, маляр,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копировщик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рисунков, композитор, писатель, ветеринар, геолог, агроном,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зоотехник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бухгалтер, токарь,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специалист по машинописи, автослесарь,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радиомеханик 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кулинар, юрист,  инженер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химик,  журналист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переводчик, бизнес 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менеджмент, 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музыкант,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журналист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46" name="Picture 2" descr="C:\Users\Nataly\Desktop\Конкурсы 2016-2017\1 сентября, международный\Кто я  Какой Я\картинки\c427208a21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64" y="4077072"/>
            <a:ext cx="2738450" cy="21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ataly\Desktop\Конкурсы 2016-2017\1 сентября, международный\Кто я  Какой Я\картинки\qxtlu2g25n_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2170526" cy="238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61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0" y="1603"/>
            <a:ext cx="9141863" cy="6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493479"/>
              </p:ext>
            </p:extLst>
          </p:nvPr>
        </p:nvGraphicFramePr>
        <p:xfrm>
          <a:off x="109079" y="116632"/>
          <a:ext cx="8856984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6484"/>
                <a:gridCol w="67005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Тип характера: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ФИ великих людей: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1) холерик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Петр 1, А.С. Пушкин, А.В. Суворов, Д.И. Менделеев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2) сангвиник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А.И. Герцен, В.А. Моцарт, Наполеон Бонапарт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3) флегматик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М.И. Кутузов, И.А. Крылов, И. Ньютон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4) меланхолик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Н. В. Гоголь, А. А. Блок, П. И. Чайковский, М. Ю. Лермонтов.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Nataly\Desktop\Моя аттестация 2020\2016-2017\публикации\учительский портал\Кто я  Какой Я\картинки\hello_html_43b280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1993"/>
            <a:ext cx="2198971" cy="273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y\Desktop\Моя аттестация 2020\2016-2017\публикации\учительский портал\Кто я  Какой Я\картинки\hohmodrom_n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14438"/>
            <a:ext cx="2157005" cy="308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taly\Desktop\Моя аттестация 2020\2016-2017\публикации\учительский портал\Кто я  Какой Я\картинки\1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94455"/>
            <a:ext cx="2201780" cy="27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ataly\Desktop\Моя аттестация 2020\2016-2017\публикации\учительский портал\Кто я  Какой Я\картинки\2600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3484420"/>
            <a:ext cx="2088231" cy="30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44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9" y="1602"/>
            <a:ext cx="9141863" cy="6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394" y="1282629"/>
            <a:ext cx="381853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Нарисуйте человечка из этих геометрических фигур. Общее количество всех фигур в Вашем человечке должно быть</a:t>
            </a:r>
          </a:p>
          <a:p>
            <a:pPr lvl="0" algn="ctr"/>
            <a:r>
              <a:rPr lang="ru-RU" sz="11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algn="ctr"/>
            <a:endParaRPr lang="ru-RU" sz="2400" b="1" dirty="0" smtClean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067944" y="1269471"/>
            <a:ext cx="1350404" cy="1728192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1269471"/>
            <a:ext cx="1728192" cy="17281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80312" y="3645024"/>
            <a:ext cx="1512168" cy="1692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4" name="Picture 8" descr="http://files.adopoznaika.com/var/resizes/%D0%9F%D0%BE%D0%B4%D0%B5%D0%BB%D0%BA%D0%B8/%D0%93%D0%B5%D0%BE%D0%BC%D0%B5%D1%82%D1%80%D0%B8%D1%87%D0%B5%D1%81%D0%BA%D0%B8%D0%B5-%D1%84%D0%B8%D0%B3%D1%83%D1%80%D1%8B/02265490.png?m=13863518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800"/>
            <a:ext cx="2686721" cy="268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75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9" y="1602"/>
            <a:ext cx="9141863" cy="6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1647" y="98072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>
                <a:solidFill>
                  <a:srgbClr val="C00000"/>
                </a:solidFill>
              </a:rPr>
              <a:t>Первый тип: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если у вас </a:t>
            </a:r>
            <a:r>
              <a:rPr lang="ru-RU" sz="2400" b="1" u="sng" dirty="0">
                <a:solidFill>
                  <a:srgbClr val="C00000"/>
                </a:solidFill>
              </a:rPr>
              <a:t>6-8 треугольников </a:t>
            </a:r>
            <a:r>
              <a:rPr lang="ru-RU" sz="2400" dirty="0"/>
              <a:t>– вы руководитель, хороший преподаватель. У вас ярко выражено стремление к лидерству, вы хорошо разбираетесь в людях и умеете работать с информацией.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647" y="2647059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>
                <a:solidFill>
                  <a:srgbClr val="C00000"/>
                </a:solidFill>
              </a:rPr>
              <a:t>Второй тип: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если у вас </a:t>
            </a:r>
            <a:r>
              <a:rPr lang="ru-RU" sz="2400" b="1" u="sng" dirty="0">
                <a:solidFill>
                  <a:srgbClr val="C00000"/>
                </a:solidFill>
              </a:rPr>
              <a:t>5 треугольников</a:t>
            </a:r>
            <a:r>
              <a:rPr lang="ru-RU" sz="2400" dirty="0"/>
              <a:t>, то вы ответственный исполнитель, у вас хорошие организаторские способности. Вы профессионал, до мелочей продумывающий свою деятельность.</a:t>
            </a:r>
          </a:p>
        </p:txBody>
      </p:sp>
      <p:pic>
        <p:nvPicPr>
          <p:cNvPr id="6" name="Picture 8" descr="http://files.adopoznaika.com/var/resizes/%D0%9F%D0%BE%D0%B4%D0%B5%D0%BB%D0%BA%D0%B8/%D0%93%D0%B5%D0%BE%D0%BC%D0%B5%D1%82%D1%80%D0%B8%D1%87%D0%B5%D1%81%D0%BA%D0%B8%D0%B5-%D1%84%D0%B8%D0%B3%D1%83%D1%80%D1%8B/02265490.png?m=13863518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3789040"/>
            <a:ext cx="2686721" cy="268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7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9" y="1602"/>
            <a:ext cx="9141863" cy="6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504" y="112474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>
                <a:solidFill>
                  <a:srgbClr val="C00000"/>
                </a:solidFill>
              </a:rPr>
              <a:t>Третий тип: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если у вас </a:t>
            </a:r>
            <a:r>
              <a:rPr lang="ru-RU" sz="2400" b="1" u="sng" dirty="0">
                <a:solidFill>
                  <a:srgbClr val="C00000"/>
                </a:solidFill>
              </a:rPr>
              <a:t>4 треугольника</a:t>
            </a:r>
            <a:r>
              <a:rPr lang="ru-RU" sz="2400" dirty="0"/>
              <a:t>. У вас разнообразие интересов и талантов. У вас склонность к индивидуальной работе.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092" y="249289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</a:rPr>
              <a:t>Четвертый тип: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если у вас </a:t>
            </a:r>
            <a:r>
              <a:rPr lang="ru-RU" sz="2400" b="1" u="sng" dirty="0">
                <a:solidFill>
                  <a:srgbClr val="C00000"/>
                </a:solidFill>
              </a:rPr>
              <a:t>3 треугольника</a:t>
            </a:r>
            <a:r>
              <a:rPr lang="ru-RU" sz="2400" dirty="0"/>
              <a:t>. Этот тип ученого. Вы рациональны, объективны, легко переключаетесь с одного вида деятельности на другую.</a:t>
            </a:r>
          </a:p>
        </p:txBody>
      </p:sp>
      <p:pic>
        <p:nvPicPr>
          <p:cNvPr id="7" name="Picture 8" descr="http://files.adopoznaika.com/var/resizes/%D0%9F%D0%BE%D0%B4%D0%B5%D0%BB%D0%BA%D0%B8/%D0%93%D0%B5%D0%BE%D0%BC%D0%B5%D1%82%D1%80%D0%B8%D1%87%D0%B5%D1%81%D0%BA%D0%B8%D0%B5-%D1%84%D0%B8%D0%B3%D1%83%D1%80%D1%8B/02265490.png?m=13863518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42694"/>
            <a:ext cx="2686721" cy="268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54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9" y="1602"/>
            <a:ext cx="9141863" cy="6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19675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>
                <a:solidFill>
                  <a:srgbClr val="C00000"/>
                </a:solidFill>
              </a:rPr>
              <a:t>Пятый тип: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если у вас </a:t>
            </a:r>
            <a:r>
              <a:rPr lang="ru-RU" sz="2400" b="1" u="sng" dirty="0">
                <a:solidFill>
                  <a:srgbClr val="C00000"/>
                </a:solidFill>
              </a:rPr>
              <a:t>2 треугольника</a:t>
            </a:r>
            <a:r>
              <a:rPr lang="ru-RU" sz="2400" dirty="0"/>
              <a:t>. Вы интересуетесь искусством, точно чувствуете все новое и необычное.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579" y="2348880"/>
            <a:ext cx="8558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 </a:t>
            </a:r>
            <a:r>
              <a:rPr lang="ru-RU" sz="2400" b="1" u="sng" dirty="0">
                <a:solidFill>
                  <a:srgbClr val="C00000"/>
                </a:solidFill>
              </a:rPr>
              <a:t>шестой тип: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если у вас </a:t>
            </a:r>
            <a:r>
              <a:rPr lang="ru-RU" sz="2400" b="1" dirty="0">
                <a:solidFill>
                  <a:srgbClr val="C00000"/>
                </a:solidFill>
              </a:rPr>
              <a:t>1 треугольник</a:t>
            </a:r>
            <a:r>
              <a:rPr lang="ru-RU" sz="2400" dirty="0"/>
              <a:t>. Вы изобретатель, конструктор, художник. Обладаете богатым воображение.</a:t>
            </a:r>
          </a:p>
        </p:txBody>
      </p:sp>
      <p:pic>
        <p:nvPicPr>
          <p:cNvPr id="6" name="Picture 8" descr="http://files.adopoznaika.com/var/resizes/%D0%9F%D0%BE%D0%B4%D0%B5%D0%BB%D0%BA%D0%B8/%D0%93%D0%B5%D0%BE%D0%BC%D0%B5%D1%82%D1%80%D0%B8%D1%87%D0%B5%D1%81%D0%BA%D0%B8%D0%B5-%D1%84%D0%B8%D0%B3%D1%83%D1%80%D1%8B/02265490.png?m=13863518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2686721" cy="268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84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340768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научился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интересно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трудно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Заставило задуматься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</a:t>
            </a:r>
            <a:r>
              <a:rPr lang="ru-RU" dirty="0"/>
              <a:t> </a:t>
            </a:r>
          </a:p>
        </p:txBody>
      </p:sp>
      <p:pic>
        <p:nvPicPr>
          <p:cNvPr id="7170" name="Picture 2" descr="C:\Users\Nataly\Desktop\Кто я  Какой Я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30" y="2924944"/>
            <a:ext cx="4753939" cy="328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1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131"/>
            <a:ext cx="9141863" cy="6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908720"/>
            <a:ext cx="474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Monotype Corsiva" panose="03010101010201010101" pitchFamily="66" charset="0"/>
              </a:rPr>
              <a:t>Профессий много на Земле,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b="1" i="1" dirty="0" smtClean="0">
                <a:latin typeface="Monotype Corsiva" panose="03010101010201010101" pitchFamily="66" charset="0"/>
              </a:rPr>
              <a:t>Но </a:t>
            </a:r>
            <a:r>
              <a:rPr lang="ru-RU" sz="2800" b="1" i="1" dirty="0">
                <a:latin typeface="Monotype Corsiva" panose="03010101010201010101" pitchFamily="66" charset="0"/>
              </a:rPr>
              <a:t>выбирай, любя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b="1" i="1" dirty="0" smtClean="0">
                <a:latin typeface="Monotype Corsiva" panose="03010101010201010101" pitchFamily="66" charset="0"/>
              </a:rPr>
              <a:t>Решай</a:t>
            </a:r>
            <a:r>
              <a:rPr lang="ru-RU" sz="2800" b="1" i="1" dirty="0">
                <a:latin typeface="Monotype Corsiva" panose="03010101010201010101" pitchFamily="66" charset="0"/>
              </a:rPr>
              <a:t>, мой друг, кем быть тебе,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b="1" i="1" dirty="0" smtClean="0">
                <a:latin typeface="Monotype Corsiva" panose="03010101010201010101" pitchFamily="66" charset="0"/>
              </a:rPr>
              <a:t>Ведь </a:t>
            </a:r>
            <a:r>
              <a:rPr lang="ru-RU" sz="2800" b="1" i="1" dirty="0">
                <a:latin typeface="Monotype Corsiva" panose="03010101010201010101" pitchFamily="66" charset="0"/>
              </a:rPr>
              <a:t>каждая из них важна.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8195" name="Picture 3" descr="C:\Users\Nataly\Desktop\Кто я  Какой Я\slide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22" y="2724601"/>
            <a:ext cx="5080558" cy="381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2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astohka1962.rusedu.net/gallery/3558/Bezymyannyi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767" y="-29600"/>
            <a:ext cx="9108504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ataly\Desktop\Конкурсы 2016-2017\1 сентября, международный\Кто я  Какой Я\картинки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267869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Nataly\Desktop\Конкурсы 2016-2017\1 сентября, международный\Кто я  Какой Я\картинки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51620"/>
            <a:ext cx="3923548" cy="324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Nataly\Desktop\Конкурсы 2016-2017\1 сентября, международный\Кто я  Какой Я\картинки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70443"/>
            <a:ext cx="3299609" cy="24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984" y="1556792"/>
            <a:ext cx="7355840" cy="7078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Приветствия в разных странах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3753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Ссылки для картинок:</a:t>
            </a:r>
          </a:p>
          <a:p>
            <a:r>
              <a:rPr lang="ru-RU" sz="2400" u="sng" dirty="0" smtClean="0"/>
              <a:t>1 и 3 </a:t>
            </a:r>
            <a:r>
              <a:rPr lang="ru-RU" sz="2400" u="sng" dirty="0"/>
              <a:t>слайды:</a:t>
            </a:r>
          </a:p>
          <a:p>
            <a:r>
              <a:rPr lang="ru-RU" sz="2400" dirty="0"/>
              <a:t>Знак вопроса + человечек в галстуке </a:t>
            </a:r>
            <a:r>
              <a:rPr lang="ru-RU" sz="2400" u="sng" dirty="0">
                <a:hlinkClick r:id="rId2"/>
              </a:rPr>
              <a:t>http://edumarket.ru/images/for_news/depositphotos_4715431-3D-man-with-question-mark.jpg</a:t>
            </a:r>
            <a:r>
              <a:rPr lang="ru-RU" sz="2400" dirty="0"/>
              <a:t> </a:t>
            </a:r>
          </a:p>
          <a:p>
            <a:r>
              <a:rPr lang="ru-RU" sz="2400" dirty="0"/>
              <a:t>Человечек на знаке вопроса </a:t>
            </a:r>
            <a:r>
              <a:rPr lang="en-US" sz="2400" dirty="0">
                <a:hlinkClick r:id="rId3"/>
              </a:rPr>
              <a:t>http://www.stihi.ru/pics/2016/08/30/5022.jpg</a:t>
            </a:r>
            <a:r>
              <a:rPr lang="ru-RU" sz="2400" dirty="0"/>
              <a:t> </a:t>
            </a:r>
          </a:p>
          <a:p>
            <a:r>
              <a:rPr lang="ru-RU" sz="2400" u="sng" dirty="0" smtClean="0"/>
              <a:t>Слайд 2</a:t>
            </a:r>
          </a:p>
          <a:p>
            <a:r>
              <a:rPr lang="ru-RU" sz="2400" dirty="0" smtClean="0"/>
              <a:t>Высунутый язык </a:t>
            </a: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waggishlove.com/wp-content/uploads/2016/05/t831bkdkyd1wr97ebjjn.png</a:t>
            </a:r>
            <a:endParaRPr lang="ru-RU" sz="2400" dirty="0" smtClean="0"/>
          </a:p>
          <a:p>
            <a:r>
              <a:rPr lang="ru-RU" sz="2400" dirty="0" smtClean="0"/>
              <a:t>Поклон </a:t>
            </a:r>
            <a:r>
              <a:rPr lang="en-US" sz="2400" dirty="0">
                <a:hlinkClick r:id="rId5"/>
              </a:rPr>
              <a:t>http://nsk.tour52.ru/netcat_files/Image/JP/%</a:t>
            </a:r>
            <a:r>
              <a:rPr lang="en-US" sz="2400" dirty="0" smtClean="0">
                <a:hlinkClick r:id="rId5"/>
              </a:rPr>
              <a:t>D1%8D%D1%82%D0%B8%D0%BA%D0%B5%D1%82.jpg</a:t>
            </a:r>
            <a:r>
              <a:rPr lang="ru-RU" sz="2400" dirty="0" smtClean="0"/>
              <a:t>  </a:t>
            </a:r>
          </a:p>
          <a:p>
            <a:r>
              <a:rPr lang="ru-RU" sz="2400" dirty="0" smtClean="0"/>
              <a:t>Женщина </a:t>
            </a:r>
            <a:r>
              <a:rPr lang="en-US" sz="2400" dirty="0">
                <a:hlinkClick r:id="rId6"/>
              </a:rPr>
              <a:t>http://</a:t>
            </a:r>
            <a:r>
              <a:rPr lang="en-US" sz="2400" dirty="0" smtClean="0">
                <a:hlinkClick r:id="rId6"/>
              </a:rPr>
              <a:t>habinfo.ru/wp-content/uploads/2016/11/ruka_na_serce.jpg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580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228" y="121606"/>
            <a:ext cx="86409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4 слайд: </a:t>
            </a:r>
          </a:p>
          <a:p>
            <a:r>
              <a:rPr lang="ru-RU" sz="2400" dirty="0" smtClean="0"/>
              <a:t>Думающие человечки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weg-hausverwaltung.net/wp-content/uploads/2011/11/weg-verwaltung-koblenz-redezeitbegrenzung.jpg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Знак вопроса в шляпе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singout.org/wp-content/uploads/2014/12/blank_headshot.jpg</a:t>
            </a:r>
            <a:endParaRPr lang="ru-RU" sz="2400" dirty="0" smtClean="0"/>
          </a:p>
          <a:p>
            <a:r>
              <a:rPr lang="ru-RU" sz="2400" u="sng" dirty="0" smtClean="0"/>
              <a:t>5 слайд: </a:t>
            </a:r>
          </a:p>
          <a:p>
            <a:r>
              <a:rPr lang="ru-RU" sz="2400" dirty="0" smtClean="0"/>
              <a:t>Группа человечков во главе с оранжевым </a:t>
            </a:r>
          </a:p>
          <a:p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boombob.ru/img/picture/Jun/16/d53ab4cb2379d26daccca9b52d7a3b48/8.jpg</a:t>
            </a:r>
            <a:endParaRPr lang="ru-RU" sz="2400" dirty="0" smtClean="0"/>
          </a:p>
          <a:p>
            <a:r>
              <a:rPr lang="ru-RU" sz="2400" u="sng" dirty="0" smtClean="0"/>
              <a:t>Слайд 6</a:t>
            </a:r>
          </a:p>
          <a:p>
            <a:r>
              <a:rPr lang="ru-RU" sz="2400" dirty="0" smtClean="0"/>
              <a:t>Маски </a:t>
            </a:r>
            <a:r>
              <a:rPr lang="en-US" sz="2400" dirty="0">
                <a:hlinkClick r:id="rId5"/>
              </a:rPr>
              <a:t>http://img1.liveinternet.ru/images/attach/c/8/101/841/101841213_large_Na_lyuboy_vkus.jpg</a:t>
            </a:r>
            <a:endParaRPr lang="ru-RU" sz="2400" dirty="0"/>
          </a:p>
          <a:p>
            <a:r>
              <a:rPr lang="ru-RU" sz="2400" u="sng" dirty="0" smtClean="0"/>
              <a:t>7-10 </a:t>
            </a:r>
            <a:r>
              <a:rPr lang="ru-RU" sz="2400" u="sng" dirty="0"/>
              <a:t>слайды:</a:t>
            </a:r>
          </a:p>
          <a:p>
            <a:r>
              <a:rPr lang="ru-RU" sz="2400" dirty="0"/>
              <a:t>Четыре типа характера </a:t>
            </a:r>
            <a:r>
              <a:rPr lang="en-US" sz="2400" dirty="0">
                <a:hlinkClick r:id="rId6"/>
              </a:rPr>
              <a:t>http://edumarket.ru/images/for_news/gippo.JPG</a:t>
            </a:r>
            <a:r>
              <a:rPr lang="ru-RU" sz="2400" dirty="0"/>
              <a:t>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3438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5689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11 слайд:</a:t>
            </a:r>
            <a:endParaRPr lang="ru-RU" sz="2400" u="sng" dirty="0"/>
          </a:p>
          <a:p>
            <a:r>
              <a:rPr lang="ru-RU" sz="2400" dirty="0"/>
              <a:t>Учитель </a:t>
            </a:r>
            <a:r>
              <a:rPr lang="en-US" sz="2400" dirty="0">
                <a:hlinkClick r:id="rId2"/>
              </a:rPr>
              <a:t>http://www.playcast.ru/uploads/2016/10/04/20091573.png</a:t>
            </a:r>
            <a:r>
              <a:rPr lang="ru-RU" sz="2400" dirty="0"/>
              <a:t> </a:t>
            </a:r>
          </a:p>
          <a:p>
            <a:r>
              <a:rPr lang="ru-RU" sz="2400" dirty="0"/>
              <a:t>Доктор </a:t>
            </a:r>
            <a:r>
              <a:rPr lang="en-US" sz="2400" dirty="0">
                <a:hlinkClick r:id="rId3"/>
              </a:rPr>
              <a:t>http://liveangarsk.ru/files/imagecache/attachbig/files/familypost/432473/33c-p1amin091cma16f81u2m1aop1td34.jpg</a:t>
            </a:r>
            <a:r>
              <a:rPr lang="ru-RU" sz="2400" dirty="0"/>
              <a:t> </a:t>
            </a:r>
          </a:p>
          <a:p>
            <a:r>
              <a:rPr lang="ru-RU" sz="2400" u="sng" dirty="0" smtClean="0"/>
              <a:t>Слайд 12:</a:t>
            </a:r>
          </a:p>
          <a:p>
            <a:r>
              <a:rPr lang="ru-RU" sz="2400" dirty="0" smtClean="0"/>
              <a:t>Маляр </a:t>
            </a: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lipetsk.sxod.ru/files/ob/17474/c427208a2126.jpg</a:t>
            </a:r>
            <a:endParaRPr lang="ru-RU" sz="2400" dirty="0" smtClean="0"/>
          </a:p>
          <a:p>
            <a:r>
              <a:rPr lang="ru-RU" sz="2400" dirty="0" smtClean="0"/>
              <a:t>Астроном </a:t>
            </a:r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realnyeludi.ru/img/m6rvxl8lym/qxtlu2g25n_200.jpg</a:t>
            </a:r>
            <a:r>
              <a:rPr lang="ru-RU" sz="2400" dirty="0" smtClean="0"/>
              <a:t> </a:t>
            </a:r>
          </a:p>
          <a:p>
            <a:r>
              <a:rPr lang="ru-RU" sz="2400" u="sng" dirty="0" smtClean="0"/>
              <a:t>13 </a:t>
            </a:r>
            <a:r>
              <a:rPr lang="ru-RU" sz="2400" u="sng" dirty="0"/>
              <a:t>слайд:</a:t>
            </a:r>
          </a:p>
          <a:p>
            <a:r>
              <a:rPr lang="ru-RU" sz="2400" dirty="0"/>
              <a:t>Пушкин </a:t>
            </a:r>
            <a:r>
              <a:rPr lang="en-US" sz="2400" dirty="0">
                <a:hlinkClick r:id="rId6"/>
              </a:rPr>
              <a:t>https://fs00.infourok.ru/images/doc/111/131077/hello_html_43b2800c.jpg</a:t>
            </a:r>
            <a:r>
              <a:rPr lang="ru-RU" sz="2400" dirty="0"/>
              <a:t> </a:t>
            </a:r>
          </a:p>
          <a:p>
            <a:r>
              <a:rPr lang="ru-RU" sz="2400" dirty="0"/>
              <a:t>Наполеон </a:t>
            </a:r>
            <a:r>
              <a:rPr lang="en-US" sz="2400" dirty="0">
                <a:hlinkClick r:id="rId7"/>
              </a:rPr>
              <a:t>http://www.hohmodrom.ru/upload/6427/projimg/121259/hohmodrom_nap.jpg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65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928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/>
              <a:t>13 слайд:</a:t>
            </a:r>
          </a:p>
          <a:p>
            <a:r>
              <a:rPr lang="ru-RU" sz="2400" dirty="0" smtClean="0"/>
              <a:t>Кутузов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school-collection.lyceum62.ru/ecor/storage/4c369308-0163-42da-8a1a-b4c684a48ca2/Images/1.jpg</a:t>
            </a:r>
            <a:endParaRPr lang="ru-RU" sz="2400" dirty="0" smtClean="0"/>
          </a:p>
          <a:p>
            <a:r>
              <a:rPr lang="ru-RU" sz="2400" dirty="0" smtClean="0"/>
              <a:t>Чайковский  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b1.culture.ru/c/260010.jpg</a:t>
            </a:r>
            <a:r>
              <a:rPr lang="ru-RU" sz="2400" dirty="0" smtClean="0"/>
              <a:t> </a:t>
            </a:r>
          </a:p>
          <a:p>
            <a:r>
              <a:rPr lang="ru-RU" sz="2400" u="sng" dirty="0" smtClean="0"/>
              <a:t>14 слайд: </a:t>
            </a:r>
          </a:p>
          <a:p>
            <a:r>
              <a:rPr lang="ru-RU" sz="2400" dirty="0" smtClean="0"/>
              <a:t>Фиолетовая девочка </a:t>
            </a: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s013.radikal.ru/i325/1601/f2/74408271ba68.jpg</a:t>
            </a:r>
            <a:endParaRPr lang="ru-RU" sz="2400" dirty="0" smtClean="0"/>
          </a:p>
          <a:p>
            <a:r>
              <a:rPr lang="ru-RU" sz="2400" u="sng" dirty="0" smtClean="0"/>
              <a:t>15-17 </a:t>
            </a:r>
            <a:r>
              <a:rPr lang="ru-RU" sz="2400" u="sng" dirty="0"/>
              <a:t>слайды:</a:t>
            </a:r>
          </a:p>
          <a:p>
            <a:r>
              <a:rPr lang="ru-RU" sz="2400" dirty="0"/>
              <a:t>Фиолетовая девочка </a:t>
            </a:r>
            <a:r>
              <a:rPr lang="en-US" sz="2400" dirty="0">
                <a:hlinkClick r:id="rId4"/>
              </a:rPr>
              <a:t>http://s013.radikal.ru/i325/1601/f</a:t>
            </a:r>
            <a:endParaRPr lang="ru-RU" sz="2400" dirty="0"/>
          </a:p>
          <a:p>
            <a:r>
              <a:rPr lang="ru-RU" sz="2400" u="sng" dirty="0" smtClean="0"/>
              <a:t>18 </a:t>
            </a:r>
            <a:r>
              <a:rPr lang="ru-RU" sz="2400" u="sng" dirty="0"/>
              <a:t>слайд: </a:t>
            </a:r>
          </a:p>
          <a:p>
            <a:r>
              <a:rPr lang="ru-RU" sz="2400" dirty="0"/>
              <a:t>Смайлик </a:t>
            </a:r>
            <a:r>
              <a:rPr lang="en-US" sz="2400" dirty="0">
                <a:hlinkClick r:id="rId5"/>
              </a:rPr>
              <a:t>http://www.kidslibrary.ru/sites/default/files/ghllcudmxhk.jpg</a:t>
            </a:r>
            <a:endParaRPr lang="ru-RU" sz="2400" dirty="0"/>
          </a:p>
          <a:p>
            <a:r>
              <a:rPr lang="ru-RU" sz="2400" u="sng" dirty="0" smtClean="0"/>
              <a:t>19 </a:t>
            </a:r>
            <a:r>
              <a:rPr lang="ru-RU" sz="2400" u="sng" dirty="0"/>
              <a:t>слайд: </a:t>
            </a:r>
          </a:p>
          <a:p>
            <a:r>
              <a:rPr lang="ru-RU" sz="2400" dirty="0"/>
              <a:t>Спасибо с шарами </a:t>
            </a:r>
            <a:r>
              <a:rPr lang="en-US" sz="2400" dirty="0">
                <a:hlinkClick r:id="rId6"/>
              </a:rPr>
              <a:t>http://</a:t>
            </a:r>
            <a:r>
              <a:rPr lang="en-US" sz="2400" dirty="0" smtClean="0">
                <a:hlinkClick r:id="rId6"/>
              </a:rPr>
              <a:t>images.myshared.ru/4/263758/slide_11.jpg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8284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astohka1962.rusedu.net/gallery/3558/Bezymyannyi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674"/>
            <a:ext cx="9108504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.liveinternet.ru/images/attach/c/9/105/450/105450405_manwques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"/>
            <a:ext cx="2654524" cy="265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y\Desktop\Кто я  Какой Я\5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22"/>
            <a:ext cx="2555776" cy="2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728850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говорили: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самый загадочный Сфинкс на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земле»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самое простое и самое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сложное»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2492896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Кто Я?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119675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7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Какой Я?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280067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вопросы: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6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astohka1962.rusedu.net/gallery/3558/Bezymyannyi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"/>
            <a:ext cx="9108504" cy="6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124744"/>
            <a:ext cx="76328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– человек!</a:t>
            </a:r>
          </a:p>
          <a:p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– клубок тайн!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Nataly\Desktop\Кто я  Какой Я\weg-verwaltung-koblenz-redezeitbegrenz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5441"/>
            <a:ext cx="5136232" cy="385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ataly\Desktop\Кто я  Какой Я\blank_headsh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016224" cy="272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94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astohka1962.rusedu.net/gallery/3558/Bezymyannyi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9" y="0"/>
            <a:ext cx="9141862" cy="6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05273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</a:t>
            </a: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Nataly\Desktop\Кто я  Какой Я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45953"/>
            <a:ext cx="60960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1257476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Я</a:t>
            </a:r>
            <a:r>
              <a:rPr lang="ru-RU" sz="5400" dirty="0" smtClean="0"/>
              <a:t> такой </a:t>
            </a:r>
            <a:r>
              <a:rPr lang="ru-RU" sz="5400" b="1" dirty="0" smtClean="0">
                <a:solidFill>
                  <a:srgbClr val="FF0000"/>
                </a:solidFill>
              </a:rPr>
              <a:t>ОДИН</a:t>
            </a:r>
            <a:r>
              <a:rPr lang="ru-RU" sz="5400" dirty="0" smtClean="0"/>
              <a:t>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8147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622"/>
            <a:ext cx="9108504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177281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Nataly\Desktop\Кто я  Какой Я\101841213_large_Na_lyuboy_vk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2878777" y="2390545"/>
            <a:ext cx="5716385" cy="380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942266"/>
            <a:ext cx="91085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сказать, что для всех вас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какая–то одна  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главная? </a:t>
            </a:r>
            <a:endParaRPr lang="ru-RU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3" y="1374464"/>
            <a:ext cx="881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Нет. Мы должны сочетать все свои роли, выполнять их все.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0295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72" y="1603"/>
            <a:ext cx="8794332" cy="659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3180" y="836712"/>
            <a:ext cx="881331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Тайна самого себя:</a:t>
            </a:r>
          </a:p>
          <a:p>
            <a:pPr marL="342900" lvl="0" indent="-34290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Любишь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и препятствия, способен их преодолевать красиво, креативно. Временами ты склонен переоценивать свои возможности, но это не страшно. Ты быстро включаешься в работу и  всегда все доводишь до конца. Стремишься к самостоятельности и плохо подчиняешься власти. Говорят, что ты напорист, но недостаточно настойчив.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4000" b="1" i="1" dirty="0" smtClean="0">
                <a:solidFill>
                  <a:srgbClr val="FF0000"/>
                </a:solidFill>
              </a:rPr>
              <a:t>(</a:t>
            </a:r>
            <a:r>
              <a:rPr lang="ru-RU" sz="4000" b="1" i="1" dirty="0">
                <a:solidFill>
                  <a:srgbClr val="FF0000"/>
                </a:solidFill>
              </a:rPr>
              <a:t>Холерик</a:t>
            </a:r>
            <a:r>
              <a:rPr lang="ru-RU" sz="4000" b="1" i="1" dirty="0" smtClean="0">
                <a:solidFill>
                  <a:srgbClr val="FF0000"/>
                </a:solidFill>
              </a:rPr>
              <a:t>)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Nataly\Desktop\Конкурсы 2016-2017\1 сентября, международный\Кто я  Какой Я\картинки\gipp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71481"/>
            <a:ext cx="40666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98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72" y="1603"/>
            <a:ext cx="8794332" cy="659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3180" y="836712"/>
            <a:ext cx="881331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Тайна самого себя:</a:t>
            </a:r>
          </a:p>
          <a:p>
            <a:pPr lvl="0" algn="just"/>
            <a:r>
              <a:rPr lang="ru-RU" dirty="0" smtClean="0"/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Среди одноклассников ты выделяешься высокой работоспособностью, легко сосредотачиваешь внимание. Параллельно выполнять несколько дел – проще простого. Легко загораешься новой работой, но также быстро теряешь к ней интерес. Увы, не способен вникать в детали и не переносишь однообразия и монотонности. Зато проявляешь организаторские способности и быстро осваиваешь новые специальности. Ни одно ответственное мероприятие не проходит без твоего участия.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lvl="0" algn="r"/>
            <a:r>
              <a:rPr lang="ru-RU" sz="4000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ru-RU" sz="40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Сангвиник)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Nataly\Desktop\Конкурсы 2016-2017\1 сентября, международный\Кто я  Какой Я\картинки\gipp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30487"/>
            <a:ext cx="40666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88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"/>
            <a:ext cx="9108504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908720"/>
            <a:ext cx="885698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Тайна самого себя:</a:t>
            </a:r>
          </a:p>
          <a:p>
            <a:pPr lvl="0" algn="just"/>
            <a:r>
              <a:rPr lang="ru-RU" dirty="0" smtClean="0"/>
              <a:t>3)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тороплив в учебе и медлителен в работе? Успеха ты достигаешь за счет упорства, терпеливости. Выполнение монотонной работы – твоя фишка. Если тебя не будут торопить, продумаешь все мелочи и доведешь дело до идеала. Но ты не стремишься брать на себя обязанности лидера, поэтому тебя нередко называют неинициативным. Сбой привычного ритма, смена обстановки работы пугают тебя, а суета может довести до депрессии.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4000" b="1" i="1" dirty="0" smtClean="0">
                <a:solidFill>
                  <a:srgbClr val="FF0000"/>
                </a:solidFill>
              </a:rPr>
              <a:t>(</a:t>
            </a:r>
            <a:r>
              <a:rPr lang="ru-RU" sz="4000" b="1" i="1" dirty="0">
                <a:solidFill>
                  <a:srgbClr val="FF0000"/>
                </a:solidFill>
              </a:rPr>
              <a:t>Флегматик</a:t>
            </a:r>
            <a:r>
              <a:rPr lang="ru-RU" sz="4000" b="1" i="1" dirty="0" smtClean="0">
                <a:solidFill>
                  <a:srgbClr val="FF0000"/>
                </a:solidFill>
              </a:rPr>
              <a:t>)</a:t>
            </a:r>
            <a:endParaRPr lang="ru-RU" dirty="0" smtClean="0"/>
          </a:p>
        </p:txBody>
      </p:sp>
      <p:pic>
        <p:nvPicPr>
          <p:cNvPr id="3074" name="Picture 2" descr="C:\Users\Nataly\Desktop\Конкурсы 2016-2017\1 сентября, международный\Кто я  Какой Я\картинки\gipp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81765"/>
            <a:ext cx="4193443" cy="267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37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933</Words>
  <Application>Microsoft Office PowerPoint</Application>
  <PresentationFormat>Экран (4:3)</PresentationFormat>
  <Paragraphs>124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Надежда Пронская</cp:lastModifiedBy>
  <cp:revision>47</cp:revision>
  <dcterms:created xsi:type="dcterms:W3CDTF">2014-12-27T14:23:57Z</dcterms:created>
  <dcterms:modified xsi:type="dcterms:W3CDTF">2017-01-19T13:38:33Z</dcterms:modified>
</cp:coreProperties>
</file>