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59" r:id="rId3"/>
    <p:sldId id="267" r:id="rId4"/>
    <p:sldId id="265" r:id="rId5"/>
    <p:sldId id="268" r:id="rId6"/>
    <p:sldId id="269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1FFBD-8325-49C3-B33C-FF747AE41AA1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9E9FE-6D28-44AF-9FC9-835019904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495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E9FE-6D28-44AF-9FC9-83501990457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8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images/search?img-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2847">
            <a:off x="375829" y="325139"/>
            <a:ext cx="2754489" cy="20706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459" y="886036"/>
            <a:ext cx="6579941" cy="49464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724400" y="5688449"/>
            <a:ext cx="4203395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400" b="1" dirty="0" smtClean="0">
              <a:solidFill>
                <a:srgbClr val="00B050"/>
              </a:solidFill>
              <a:latin typeface="Lucida Sans Unicode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00B050"/>
                </a:solidFill>
                <a:latin typeface="Lucida Sans Unicode" pitchFamily="34" charset="0"/>
              </a:rPr>
              <a:t>Участники агитбригады:</a:t>
            </a:r>
          </a:p>
          <a:p>
            <a:pPr algn="ctr"/>
            <a:r>
              <a:rPr lang="ru-RU" sz="1400" b="1" dirty="0" smtClean="0">
                <a:solidFill>
                  <a:srgbClr val="00B050"/>
                </a:solidFill>
                <a:latin typeface="Lucida Sans Unicode" pitchFamily="34" charset="0"/>
              </a:rPr>
              <a:t>воспитанники группы «Бравые ребята»</a:t>
            </a:r>
          </a:p>
          <a:p>
            <a:pPr algn="ctr"/>
            <a:r>
              <a:rPr lang="ru-RU" sz="1400" b="1" dirty="0" smtClean="0">
                <a:solidFill>
                  <a:srgbClr val="00B050"/>
                </a:solidFill>
                <a:latin typeface="Lucida Sans Unicode" pitchFamily="34" charset="0"/>
              </a:rPr>
              <a:t>воспитатель Т.А. Ивашкина</a:t>
            </a:r>
          </a:p>
          <a:p>
            <a:pPr algn="ctr"/>
            <a:r>
              <a:rPr lang="ru-RU" sz="1400" b="1" dirty="0" smtClean="0">
                <a:solidFill>
                  <a:srgbClr val="00B050"/>
                </a:solidFill>
                <a:latin typeface="Lucida Sans Unicode" pitchFamily="34" charset="0"/>
              </a:rPr>
              <a:t>Детский дом 21, </a:t>
            </a:r>
            <a:r>
              <a:rPr lang="ru-RU" sz="1400" b="1" dirty="0" err="1" smtClean="0">
                <a:solidFill>
                  <a:srgbClr val="00B050"/>
                </a:solidFill>
                <a:latin typeface="Lucida Sans Unicode" pitchFamily="34" charset="0"/>
              </a:rPr>
              <a:t>с.Хурба</a:t>
            </a:r>
            <a:r>
              <a:rPr lang="ru-RU" sz="1400" b="1" dirty="0" smtClean="0">
                <a:solidFill>
                  <a:srgbClr val="00B050"/>
                </a:solidFill>
                <a:latin typeface="Lucida Sans Unicode" pitchFamily="34" charset="0"/>
              </a:rPr>
              <a:t>, Хабаровский край.</a:t>
            </a:r>
            <a:endParaRPr lang="ru-RU" sz="1400" b="1" dirty="0">
              <a:solidFill>
                <a:srgbClr val="00B050"/>
              </a:solidFill>
            </a:endParaRPr>
          </a:p>
        </p:txBody>
      </p:sp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 rot="646684">
            <a:off x="2208606" y="2490496"/>
            <a:ext cx="5572125" cy="1327814"/>
          </a:xfrm>
          <a:prstGeom prst="rect">
            <a:avLst/>
          </a:prstGeom>
        </p:spPr>
        <p:txBody>
          <a:bodyPr wrap="none" fromWordArt="1">
            <a:prstTxWarp prst="textFadeLeft">
              <a:avLst>
                <a:gd name="adj" fmla="val 35119"/>
              </a:avLst>
            </a:prstTxWarp>
          </a:bodyPr>
          <a:lstStyle/>
          <a:p>
            <a:pPr algn="ctr"/>
            <a:r>
              <a:rPr lang="ru-RU" sz="3600" kern="10" spc="0" dirty="0" smtClean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sy="-50000" kx="2453608" algn="bl" rotWithShape="0">
                    <a:srgbClr val="C0C0C0">
                      <a:alpha val="50000"/>
                    </a:srgbClr>
                  </a:outerShdw>
                </a:effectLst>
                <a:latin typeface="Arial Black"/>
              </a:rPr>
              <a:t>"</a:t>
            </a:r>
            <a:r>
              <a:rPr lang="ru-RU" sz="3600" kern="10" dirty="0" smtClean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sy="-50000" kx="2453608" algn="bl" rotWithShape="0">
                    <a:srgbClr val="C0C0C0">
                      <a:alpha val="50000"/>
                    </a:srgbClr>
                  </a:outerShdw>
                </a:effectLst>
                <a:latin typeface="Arial Black"/>
              </a:rPr>
              <a:t>Пусть </a:t>
            </a:r>
            <a:r>
              <a:rPr lang="ru-RU" sz="3600" kern="10" dirty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sy="-50000" kx="2453608" algn="bl" rotWithShape="0">
                    <a:srgbClr val="C0C0C0">
                      <a:alpha val="50000"/>
                    </a:srgbClr>
                  </a:outerShdw>
                </a:effectLst>
                <a:latin typeface="Arial Black"/>
              </a:rPr>
              <a:t>будет земля чистой!»"</a:t>
            </a:r>
            <a:endParaRPr lang="ru-RU" sz="3600" kern="10" spc="0" dirty="0">
              <a:ln w="28575">
                <a:solidFill>
                  <a:srgbClr val="FFFF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sy="-50000" kx="2453608" algn="bl" rotWithShape="0">
                  <a:srgbClr val="C0C0C0">
                    <a:alpha val="5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2" name="Picture 3" descr="G:\DCIM\104___05\IMG_20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4984">
            <a:off x="604549" y="5137803"/>
            <a:ext cx="1881996" cy="1295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971800" y="12287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Конкурс «Земля - наш общий дом».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G:\DCIM\104___04\IMG_19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4270376"/>
            <a:ext cx="8436528" cy="2282824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838200"/>
            <a:ext cx="411207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20743"/>
            <a:ext cx="3681326" cy="276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76" y="3657600"/>
            <a:ext cx="495389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694" y="3657600"/>
            <a:ext cx="436081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77" y="3697738"/>
            <a:ext cx="1550367" cy="24660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946429" y="990600"/>
            <a:ext cx="722165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Жители </a:t>
            </a:r>
            <a:r>
              <a:rPr lang="ru-RU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села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спешите на субботник. </a:t>
            </a:r>
            <a:endParaRPr lang="ru-RU" sz="4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Пусть </a:t>
            </a:r>
            <a:r>
              <a:rPr lang="ru-RU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будет земля чистой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24200"/>
            <a:ext cx="4443056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3841">
            <a:off x="6178395" y="3127306"/>
            <a:ext cx="3216415" cy="3553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10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:\Documents and Settings\Admin\Рабочий стол\экология фото\P1010976.JPG"/>
          <p:cNvPicPr/>
          <p:nvPr/>
        </p:nvPicPr>
        <p:blipFill>
          <a:blip r:embed="rId2" cstate="print">
            <a:lum bright="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84471" y="191067"/>
            <a:ext cx="2057400" cy="13716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Picture 7" descr="D:\ФОТО 2013 весна\104___04\IMG_19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02678">
            <a:off x="4818264" y="3466501"/>
            <a:ext cx="2434760" cy="1369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8" descr="D:\ФОТО 2013 весна\104___04\IMG_19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0011">
            <a:off x="6677099" y="3550531"/>
            <a:ext cx="2442766" cy="12840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711" y="195943"/>
            <a:ext cx="215265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90743" y="164301"/>
            <a:ext cx="1526371" cy="1817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5357" y="1763182"/>
            <a:ext cx="2133600" cy="1957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48855" y="3773496"/>
            <a:ext cx="2023146" cy="28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5357" y="4038600"/>
            <a:ext cx="1657487" cy="260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9632" y="2209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Если вдруг отходы некуда девать,</a:t>
            </a:r>
          </a:p>
          <a:p>
            <a:r>
              <a:rPr lang="ru-RU" dirty="0"/>
              <a:t>Можно ведь игрушки руками </a:t>
            </a:r>
            <a:r>
              <a:rPr lang="ru-RU" dirty="0" smtClean="0"/>
              <a:t>создавать</a:t>
            </a:r>
            <a:r>
              <a:rPr lang="ru-RU" dirty="0"/>
              <a:t>!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85632" y="570069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Исчезли коробочки ненужные, </a:t>
            </a:r>
            <a:endParaRPr lang="ru-RU" dirty="0" smtClean="0"/>
          </a:p>
          <a:p>
            <a:r>
              <a:rPr lang="ru-RU" dirty="0" smtClean="0"/>
              <a:t>Появились  </a:t>
            </a:r>
            <a:r>
              <a:rPr lang="ru-RU" dirty="0"/>
              <a:t>игрушки славные, </a:t>
            </a:r>
            <a:endParaRPr lang="ru-RU" dirty="0" smtClean="0"/>
          </a:p>
          <a:p>
            <a:r>
              <a:rPr lang="ru-RU" dirty="0"/>
              <a:t>З</a:t>
            </a:r>
            <a:r>
              <a:rPr lang="ru-RU" dirty="0" smtClean="0"/>
              <a:t>верюшки </a:t>
            </a:r>
            <a:r>
              <a:rPr lang="ru-RU" dirty="0"/>
              <a:t>чудные!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81200" y="163286"/>
            <a:ext cx="5415716" cy="543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71600" y="5791200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«Посмотри, как хорош, дом, в котором ты живёшь</a:t>
            </a:r>
            <a:r>
              <a:rPr lang="ru-RU" dirty="0" smtClean="0"/>
              <a:t>». </a:t>
            </a:r>
            <a:endParaRPr lang="ru-RU" dirty="0"/>
          </a:p>
          <a:p>
            <a:r>
              <a:rPr lang="ru-RU" dirty="0"/>
              <a:t>Люди, </a:t>
            </a:r>
            <a:r>
              <a:rPr lang="ru-RU" dirty="0" smtClean="0"/>
              <a:t>любите  </a:t>
            </a:r>
            <a:r>
              <a:rPr lang="ru-RU" dirty="0"/>
              <a:t>Землю – это главный дом для каждого из нас</a:t>
            </a:r>
            <a:r>
              <a:rPr lang="ru-RU" dirty="0" smtClean="0"/>
              <a:t>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51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609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yandex.ru/images/search?img</a:t>
            </a:r>
            <a:r>
              <a:rPr lang="ru-RU" dirty="0" smtClean="0">
                <a:hlinkClick r:id="rId2"/>
              </a:rPr>
              <a:t>-</a:t>
            </a:r>
            <a:r>
              <a:rPr lang="ru-RU" dirty="0" smtClean="0"/>
              <a:t> картинка планета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1707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105</Words>
  <Application>Microsoft Office PowerPoint</Application>
  <PresentationFormat>Экран (4:3)</PresentationFormat>
  <Paragraphs>19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Tanya</dc:creator>
  <cp:lastModifiedBy>Танечка</cp:lastModifiedBy>
  <cp:revision>130</cp:revision>
  <dcterms:created xsi:type="dcterms:W3CDTF">2013-04-23T23:15:00Z</dcterms:created>
  <dcterms:modified xsi:type="dcterms:W3CDTF">2016-12-19T00:01:28Z</dcterms:modified>
</cp:coreProperties>
</file>