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59" r:id="rId4"/>
    <p:sldId id="258" r:id="rId5"/>
    <p:sldId id="286" r:id="rId6"/>
    <p:sldId id="261" r:id="rId7"/>
    <p:sldId id="262" r:id="rId8"/>
    <p:sldId id="275" r:id="rId9"/>
    <p:sldId id="282" r:id="rId10"/>
    <p:sldId id="263" r:id="rId11"/>
    <p:sldId id="264" r:id="rId12"/>
    <p:sldId id="265" r:id="rId13"/>
    <p:sldId id="266" r:id="rId14"/>
    <p:sldId id="268" r:id="rId15"/>
    <p:sldId id="278" r:id="rId16"/>
    <p:sldId id="287" r:id="rId17"/>
    <p:sldId id="269" r:id="rId18"/>
    <p:sldId id="280" r:id="rId19"/>
    <p:sldId id="285" r:id="rId20"/>
    <p:sldId id="281" r:id="rId21"/>
    <p:sldId id="296" r:id="rId22"/>
    <p:sldId id="290" r:id="rId23"/>
    <p:sldId id="295" r:id="rId24"/>
    <p:sldId id="294" r:id="rId25"/>
    <p:sldId id="291" r:id="rId26"/>
    <p:sldId id="28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7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C70B2-E690-465A-936D-0FF6D8F16F63}" type="doc">
      <dgm:prSet loTypeId="urn:microsoft.com/office/officeart/2005/8/layout/radial2" loCatId="relationship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342E09F-E97C-430F-B54B-1A9441DE15CF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ru-RU" sz="2000" b="1" u="sng" dirty="0" smtClean="0">
              <a:solidFill>
                <a:srgbClr val="FF0000"/>
              </a:solidFill>
            </a:rPr>
            <a:t>Растения </a:t>
          </a:r>
          <a:r>
            <a:rPr lang="ru-RU" sz="2000" b="1" dirty="0" smtClean="0">
              <a:solidFill>
                <a:srgbClr val="FF0000"/>
              </a:solidFill>
            </a:rPr>
            <a:t>посажены по схеме посадки</a:t>
          </a:r>
          <a:endParaRPr lang="ru-RU" sz="2000" b="1" dirty="0">
            <a:solidFill>
              <a:srgbClr val="FF0000"/>
            </a:solidFill>
          </a:endParaRPr>
        </a:p>
      </dgm:t>
    </dgm:pt>
    <dgm:pt modelId="{2F8F462D-A464-4BD1-B9A6-42E30C90F5F3}" type="parTrans" cxnId="{2A3F1F34-3A25-4A01-82BD-A82E0A7B756D}">
      <dgm:prSet/>
      <dgm:spPr/>
      <dgm:t>
        <a:bodyPr/>
        <a:lstStyle/>
        <a:p>
          <a:endParaRPr lang="ru-RU"/>
        </a:p>
      </dgm:t>
    </dgm:pt>
    <dgm:pt modelId="{4A0215A8-8A0D-4E2A-A6AA-4EF3559C4F22}" type="sibTrans" cxnId="{2A3F1F34-3A25-4A01-82BD-A82E0A7B756D}">
      <dgm:prSet/>
      <dgm:spPr/>
      <dgm:t>
        <a:bodyPr/>
        <a:lstStyle/>
        <a:p>
          <a:endParaRPr lang="ru-RU"/>
        </a:p>
      </dgm:t>
    </dgm:pt>
    <dgm:pt modelId="{E2DB1C81-A05A-40B7-9C32-9BD87AA26BA3}" type="pres">
      <dgm:prSet presAssocID="{3DDC70B2-E690-465A-936D-0FF6D8F16F6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DB904C-5C6B-4D2F-BD16-8C2DF5B59953}" type="pres">
      <dgm:prSet presAssocID="{3DDC70B2-E690-465A-936D-0FF6D8F16F63}" presName="cycle" presStyleCnt="0"/>
      <dgm:spPr/>
    </dgm:pt>
    <dgm:pt modelId="{7CDF2A71-91D5-469C-92EB-D51BDDCBFCEA}" type="pres">
      <dgm:prSet presAssocID="{3DDC70B2-E690-465A-936D-0FF6D8F16F63}" presName="centerShape" presStyleCnt="0"/>
      <dgm:spPr/>
    </dgm:pt>
    <dgm:pt modelId="{B9384A3F-63A6-40F1-BC3A-2357B420437C}" type="pres">
      <dgm:prSet presAssocID="{3DDC70B2-E690-465A-936D-0FF6D8F16F63}" presName="connSite" presStyleLbl="node1" presStyleIdx="0" presStyleCnt="2"/>
      <dgm:spPr/>
    </dgm:pt>
    <dgm:pt modelId="{40EDC677-5754-433F-AB34-59D3F7F5E4FF}" type="pres">
      <dgm:prSet presAssocID="{3DDC70B2-E690-465A-936D-0FF6D8F16F63}" presName="visible" presStyleLbl="node1" presStyleIdx="0" presStyleCnt="2" custScaleX="43477" custScaleY="53043" custLinFactNeighborX="19383" custLinFactNeighborY="-9195"/>
      <dgm:spPr/>
    </dgm:pt>
    <dgm:pt modelId="{5215FAE5-3336-4A5E-9D81-79937DF0EA47}" type="pres">
      <dgm:prSet presAssocID="{2F8F462D-A464-4BD1-B9A6-42E30C90F5F3}" presName="Name25" presStyleLbl="parChTrans1D1" presStyleIdx="0" presStyleCnt="1"/>
      <dgm:spPr/>
      <dgm:t>
        <a:bodyPr/>
        <a:lstStyle/>
        <a:p>
          <a:endParaRPr lang="ru-RU"/>
        </a:p>
      </dgm:t>
    </dgm:pt>
    <dgm:pt modelId="{65EF4818-8AEF-462C-8E7C-1B9024EA7B4C}" type="pres">
      <dgm:prSet presAssocID="{B342E09F-E97C-430F-B54B-1A9441DE15CF}" presName="node" presStyleCnt="0"/>
      <dgm:spPr/>
    </dgm:pt>
    <dgm:pt modelId="{2CDA4FBB-CBD9-4997-A67F-E9AC45490115}" type="pres">
      <dgm:prSet presAssocID="{B342E09F-E97C-430F-B54B-1A9441DE15CF}" presName="parentNode" presStyleLbl="node1" presStyleIdx="1" presStyleCnt="2" custScaleX="628161" custScaleY="273275" custLinFactNeighborX="-39190" custLinFactNeighborY="-14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6ED2B-536B-468B-952A-8BC8A90182A0}" type="pres">
      <dgm:prSet presAssocID="{B342E09F-E97C-430F-B54B-1A9441DE15C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0AE54A4-822D-46F7-9135-DBD5128D6CB5}" type="presOf" srcId="{3DDC70B2-E690-465A-936D-0FF6D8F16F63}" destId="{E2DB1C81-A05A-40B7-9C32-9BD87AA26BA3}" srcOrd="0" destOrd="0" presId="urn:microsoft.com/office/officeart/2005/8/layout/radial2"/>
    <dgm:cxn modelId="{11AABCEA-2A27-4007-BAE3-D415D5328168}" type="presOf" srcId="{2F8F462D-A464-4BD1-B9A6-42E30C90F5F3}" destId="{5215FAE5-3336-4A5E-9D81-79937DF0EA47}" srcOrd="0" destOrd="0" presId="urn:microsoft.com/office/officeart/2005/8/layout/radial2"/>
    <dgm:cxn modelId="{2A3F1F34-3A25-4A01-82BD-A82E0A7B756D}" srcId="{3DDC70B2-E690-465A-936D-0FF6D8F16F63}" destId="{B342E09F-E97C-430F-B54B-1A9441DE15CF}" srcOrd="0" destOrd="0" parTransId="{2F8F462D-A464-4BD1-B9A6-42E30C90F5F3}" sibTransId="{4A0215A8-8A0D-4E2A-A6AA-4EF3559C4F22}"/>
    <dgm:cxn modelId="{29066721-79F6-4BC5-B3B8-C54EC33274C7}" type="presOf" srcId="{B342E09F-E97C-430F-B54B-1A9441DE15CF}" destId="{2CDA4FBB-CBD9-4997-A67F-E9AC45490115}" srcOrd="0" destOrd="0" presId="urn:microsoft.com/office/officeart/2005/8/layout/radial2"/>
    <dgm:cxn modelId="{BBCFCE84-9CB6-40A5-8301-866245ACBEB1}" type="presParOf" srcId="{E2DB1C81-A05A-40B7-9C32-9BD87AA26BA3}" destId="{36DB904C-5C6B-4D2F-BD16-8C2DF5B59953}" srcOrd="0" destOrd="0" presId="urn:microsoft.com/office/officeart/2005/8/layout/radial2"/>
    <dgm:cxn modelId="{1527D602-754E-4727-826A-A02D1B4EF7C9}" type="presParOf" srcId="{36DB904C-5C6B-4D2F-BD16-8C2DF5B59953}" destId="{7CDF2A71-91D5-469C-92EB-D51BDDCBFCEA}" srcOrd="0" destOrd="0" presId="urn:microsoft.com/office/officeart/2005/8/layout/radial2"/>
    <dgm:cxn modelId="{13E28C82-0F4D-4EB4-B1C6-2CA6850F7B78}" type="presParOf" srcId="{7CDF2A71-91D5-469C-92EB-D51BDDCBFCEA}" destId="{B9384A3F-63A6-40F1-BC3A-2357B420437C}" srcOrd="0" destOrd="0" presId="urn:microsoft.com/office/officeart/2005/8/layout/radial2"/>
    <dgm:cxn modelId="{90EA75CD-DB6A-44E0-ADBF-714515DB0464}" type="presParOf" srcId="{7CDF2A71-91D5-469C-92EB-D51BDDCBFCEA}" destId="{40EDC677-5754-433F-AB34-59D3F7F5E4FF}" srcOrd="1" destOrd="0" presId="urn:microsoft.com/office/officeart/2005/8/layout/radial2"/>
    <dgm:cxn modelId="{6C6997ED-0661-4C86-9029-A701920A247F}" type="presParOf" srcId="{36DB904C-5C6B-4D2F-BD16-8C2DF5B59953}" destId="{5215FAE5-3336-4A5E-9D81-79937DF0EA47}" srcOrd="1" destOrd="0" presId="urn:microsoft.com/office/officeart/2005/8/layout/radial2"/>
    <dgm:cxn modelId="{9FFE4425-EB98-45D9-8F95-36777ACFC615}" type="presParOf" srcId="{36DB904C-5C6B-4D2F-BD16-8C2DF5B59953}" destId="{65EF4818-8AEF-462C-8E7C-1B9024EA7B4C}" srcOrd="2" destOrd="0" presId="urn:microsoft.com/office/officeart/2005/8/layout/radial2"/>
    <dgm:cxn modelId="{A46E2CBB-39C6-479B-BCB0-93A71E4FEB1A}" type="presParOf" srcId="{65EF4818-8AEF-462C-8E7C-1B9024EA7B4C}" destId="{2CDA4FBB-CBD9-4997-A67F-E9AC45490115}" srcOrd="0" destOrd="0" presId="urn:microsoft.com/office/officeart/2005/8/layout/radial2"/>
    <dgm:cxn modelId="{24AF6EB4-5312-4F1D-A95E-F3B1D42BE2C6}" type="presParOf" srcId="{65EF4818-8AEF-462C-8E7C-1B9024EA7B4C}" destId="{CBE6ED2B-536B-468B-952A-8BC8A90182A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DC70B2-E690-465A-936D-0FF6D8F16F63}" type="doc">
      <dgm:prSet loTypeId="urn:microsoft.com/office/officeart/2005/8/layout/radial2" loCatId="relationship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342E09F-E97C-430F-B54B-1A9441DE15CF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ru-RU" sz="2000" b="1" u="sng" dirty="0" smtClean="0">
              <a:solidFill>
                <a:srgbClr val="FF0000"/>
              </a:solidFill>
            </a:rPr>
            <a:t>Ограждение</a:t>
          </a:r>
          <a:r>
            <a:rPr lang="ru-RU" sz="2000" b="1" dirty="0" smtClean="0">
              <a:solidFill>
                <a:srgbClr val="FF0000"/>
              </a:solidFill>
            </a:rPr>
            <a:t> установлено по расчётам и разметке</a:t>
          </a:r>
          <a:endParaRPr lang="ru-RU" sz="2000" b="1" dirty="0">
            <a:solidFill>
              <a:srgbClr val="FF0000"/>
            </a:solidFill>
          </a:endParaRPr>
        </a:p>
      </dgm:t>
    </dgm:pt>
    <dgm:pt modelId="{2F8F462D-A464-4BD1-B9A6-42E30C90F5F3}" type="parTrans" cxnId="{2A3F1F34-3A25-4A01-82BD-A82E0A7B756D}">
      <dgm:prSet/>
      <dgm:spPr/>
      <dgm:t>
        <a:bodyPr/>
        <a:lstStyle/>
        <a:p>
          <a:endParaRPr lang="ru-RU"/>
        </a:p>
      </dgm:t>
    </dgm:pt>
    <dgm:pt modelId="{4A0215A8-8A0D-4E2A-A6AA-4EF3559C4F22}" type="sibTrans" cxnId="{2A3F1F34-3A25-4A01-82BD-A82E0A7B756D}">
      <dgm:prSet/>
      <dgm:spPr/>
      <dgm:t>
        <a:bodyPr/>
        <a:lstStyle/>
        <a:p>
          <a:endParaRPr lang="ru-RU"/>
        </a:p>
      </dgm:t>
    </dgm:pt>
    <dgm:pt modelId="{E2DB1C81-A05A-40B7-9C32-9BD87AA26BA3}" type="pres">
      <dgm:prSet presAssocID="{3DDC70B2-E690-465A-936D-0FF6D8F16F6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DB904C-5C6B-4D2F-BD16-8C2DF5B59953}" type="pres">
      <dgm:prSet presAssocID="{3DDC70B2-E690-465A-936D-0FF6D8F16F63}" presName="cycle" presStyleCnt="0"/>
      <dgm:spPr/>
    </dgm:pt>
    <dgm:pt modelId="{7CDF2A71-91D5-469C-92EB-D51BDDCBFCEA}" type="pres">
      <dgm:prSet presAssocID="{3DDC70B2-E690-465A-936D-0FF6D8F16F63}" presName="centerShape" presStyleCnt="0"/>
      <dgm:spPr/>
    </dgm:pt>
    <dgm:pt modelId="{B9384A3F-63A6-40F1-BC3A-2357B420437C}" type="pres">
      <dgm:prSet presAssocID="{3DDC70B2-E690-465A-936D-0FF6D8F16F63}" presName="connSite" presStyleLbl="node1" presStyleIdx="0" presStyleCnt="2"/>
      <dgm:spPr/>
    </dgm:pt>
    <dgm:pt modelId="{40EDC677-5754-433F-AB34-59D3F7F5E4FF}" type="pres">
      <dgm:prSet presAssocID="{3DDC70B2-E690-465A-936D-0FF6D8F16F63}" presName="visible" presStyleLbl="node1" presStyleIdx="0" presStyleCnt="2" custScaleX="43477" custScaleY="53043" custLinFactNeighborX="19383" custLinFactNeighborY="-9195"/>
      <dgm:spPr/>
    </dgm:pt>
    <dgm:pt modelId="{5215FAE5-3336-4A5E-9D81-79937DF0EA47}" type="pres">
      <dgm:prSet presAssocID="{2F8F462D-A464-4BD1-B9A6-42E30C90F5F3}" presName="Name25" presStyleLbl="parChTrans1D1" presStyleIdx="0" presStyleCnt="1"/>
      <dgm:spPr/>
      <dgm:t>
        <a:bodyPr/>
        <a:lstStyle/>
        <a:p>
          <a:endParaRPr lang="ru-RU"/>
        </a:p>
      </dgm:t>
    </dgm:pt>
    <dgm:pt modelId="{65EF4818-8AEF-462C-8E7C-1B9024EA7B4C}" type="pres">
      <dgm:prSet presAssocID="{B342E09F-E97C-430F-B54B-1A9441DE15CF}" presName="node" presStyleCnt="0"/>
      <dgm:spPr/>
    </dgm:pt>
    <dgm:pt modelId="{2CDA4FBB-CBD9-4997-A67F-E9AC45490115}" type="pres">
      <dgm:prSet presAssocID="{B342E09F-E97C-430F-B54B-1A9441DE15CF}" presName="parentNode" presStyleLbl="node1" presStyleIdx="1" presStyleCnt="2" custScaleX="580470" custScaleY="273275" custLinFactNeighborX="-24687" custLinFactNeighborY="15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6ED2B-536B-468B-952A-8BC8A90182A0}" type="pres">
      <dgm:prSet presAssocID="{B342E09F-E97C-430F-B54B-1A9441DE15C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9BA0AEFA-648B-45A1-B118-E4447D36FCE3}" type="presOf" srcId="{B342E09F-E97C-430F-B54B-1A9441DE15CF}" destId="{2CDA4FBB-CBD9-4997-A67F-E9AC45490115}" srcOrd="0" destOrd="0" presId="urn:microsoft.com/office/officeart/2005/8/layout/radial2"/>
    <dgm:cxn modelId="{A4E88C0E-80A6-427A-89D8-C7430296191D}" type="presOf" srcId="{2F8F462D-A464-4BD1-B9A6-42E30C90F5F3}" destId="{5215FAE5-3336-4A5E-9D81-79937DF0EA47}" srcOrd="0" destOrd="0" presId="urn:microsoft.com/office/officeart/2005/8/layout/radial2"/>
    <dgm:cxn modelId="{2A3F1F34-3A25-4A01-82BD-A82E0A7B756D}" srcId="{3DDC70B2-E690-465A-936D-0FF6D8F16F63}" destId="{B342E09F-E97C-430F-B54B-1A9441DE15CF}" srcOrd="0" destOrd="0" parTransId="{2F8F462D-A464-4BD1-B9A6-42E30C90F5F3}" sibTransId="{4A0215A8-8A0D-4E2A-A6AA-4EF3559C4F22}"/>
    <dgm:cxn modelId="{BCD138A3-E793-4CA4-8EED-90E2CD6085CD}" type="presOf" srcId="{3DDC70B2-E690-465A-936D-0FF6D8F16F63}" destId="{E2DB1C81-A05A-40B7-9C32-9BD87AA26BA3}" srcOrd="0" destOrd="0" presId="urn:microsoft.com/office/officeart/2005/8/layout/radial2"/>
    <dgm:cxn modelId="{B8C04EB2-3AAC-4531-9BD6-96825B983C78}" type="presParOf" srcId="{E2DB1C81-A05A-40B7-9C32-9BD87AA26BA3}" destId="{36DB904C-5C6B-4D2F-BD16-8C2DF5B59953}" srcOrd="0" destOrd="0" presId="urn:microsoft.com/office/officeart/2005/8/layout/radial2"/>
    <dgm:cxn modelId="{77A624ED-ED3D-4C58-B82A-E90B694D32E9}" type="presParOf" srcId="{36DB904C-5C6B-4D2F-BD16-8C2DF5B59953}" destId="{7CDF2A71-91D5-469C-92EB-D51BDDCBFCEA}" srcOrd="0" destOrd="0" presId="urn:microsoft.com/office/officeart/2005/8/layout/radial2"/>
    <dgm:cxn modelId="{BCAFA258-E195-4BD0-90C8-82E73CC14FB7}" type="presParOf" srcId="{7CDF2A71-91D5-469C-92EB-D51BDDCBFCEA}" destId="{B9384A3F-63A6-40F1-BC3A-2357B420437C}" srcOrd="0" destOrd="0" presId="urn:microsoft.com/office/officeart/2005/8/layout/radial2"/>
    <dgm:cxn modelId="{4E410651-4E6B-49D9-8040-F45078F912CF}" type="presParOf" srcId="{7CDF2A71-91D5-469C-92EB-D51BDDCBFCEA}" destId="{40EDC677-5754-433F-AB34-59D3F7F5E4FF}" srcOrd="1" destOrd="0" presId="urn:microsoft.com/office/officeart/2005/8/layout/radial2"/>
    <dgm:cxn modelId="{3907FD05-3B0C-4D68-820B-414C51F839E8}" type="presParOf" srcId="{36DB904C-5C6B-4D2F-BD16-8C2DF5B59953}" destId="{5215FAE5-3336-4A5E-9D81-79937DF0EA47}" srcOrd="1" destOrd="0" presId="urn:microsoft.com/office/officeart/2005/8/layout/radial2"/>
    <dgm:cxn modelId="{144ADCD8-9763-451B-B1A6-467CC7F8AD78}" type="presParOf" srcId="{36DB904C-5C6B-4D2F-BD16-8C2DF5B59953}" destId="{65EF4818-8AEF-462C-8E7C-1B9024EA7B4C}" srcOrd="2" destOrd="0" presId="urn:microsoft.com/office/officeart/2005/8/layout/radial2"/>
    <dgm:cxn modelId="{400DB7B0-6BC4-49DE-A3E4-030428C56E40}" type="presParOf" srcId="{65EF4818-8AEF-462C-8E7C-1B9024EA7B4C}" destId="{2CDA4FBB-CBD9-4997-A67F-E9AC45490115}" srcOrd="0" destOrd="0" presId="urn:microsoft.com/office/officeart/2005/8/layout/radial2"/>
    <dgm:cxn modelId="{6AA0394C-9908-49DB-AA54-1185E4F8516B}" type="presParOf" srcId="{65EF4818-8AEF-462C-8E7C-1B9024EA7B4C}" destId="{CBE6ED2B-536B-468B-952A-8BC8A90182A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15FAE5-3336-4A5E-9D81-79937DF0EA47}">
      <dsp:nvSpPr>
        <dsp:cNvPr id="0" name=""/>
        <dsp:cNvSpPr/>
      </dsp:nvSpPr>
      <dsp:spPr>
        <a:xfrm rot="21590848">
          <a:off x="-189999" y="732350"/>
          <a:ext cx="843037" cy="31816"/>
        </a:xfrm>
        <a:custGeom>
          <a:avLst/>
          <a:gdLst/>
          <a:ahLst/>
          <a:cxnLst/>
          <a:rect l="0" t="0" r="0" b="0"/>
          <a:pathLst>
            <a:path>
              <a:moveTo>
                <a:pt x="0" y="15908"/>
              </a:moveTo>
              <a:lnTo>
                <a:pt x="843037" y="1590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DC677-5754-433F-AB34-59D3F7F5E4FF}">
      <dsp:nvSpPr>
        <dsp:cNvPr id="0" name=""/>
        <dsp:cNvSpPr/>
      </dsp:nvSpPr>
      <dsp:spPr>
        <a:xfrm>
          <a:off x="-477732" y="474988"/>
          <a:ext cx="334886" cy="40856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DA4FBB-CBD9-4997-A67F-E9AC45490115}">
      <dsp:nvSpPr>
        <dsp:cNvPr id="0" name=""/>
        <dsp:cNvSpPr/>
      </dsp:nvSpPr>
      <dsp:spPr>
        <a:xfrm>
          <a:off x="653010" y="111793"/>
          <a:ext cx="2903086" cy="126295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0000"/>
              </a:solidFill>
            </a:rPr>
            <a:t>Растения </a:t>
          </a:r>
          <a:r>
            <a:rPr lang="ru-RU" sz="2000" b="1" kern="1200" dirty="0" smtClean="0">
              <a:solidFill>
                <a:srgbClr val="FF0000"/>
              </a:solidFill>
            </a:rPr>
            <a:t>посажены по схеме посадки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653010" y="111793"/>
        <a:ext cx="2903086" cy="12629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15FAE5-3336-4A5E-9D81-79937DF0EA47}">
      <dsp:nvSpPr>
        <dsp:cNvPr id="0" name=""/>
        <dsp:cNvSpPr/>
      </dsp:nvSpPr>
      <dsp:spPr>
        <a:xfrm rot="11045">
          <a:off x="-117526" y="735009"/>
          <a:ext cx="746256" cy="34453"/>
        </a:xfrm>
        <a:custGeom>
          <a:avLst/>
          <a:gdLst/>
          <a:ahLst/>
          <a:cxnLst/>
          <a:rect l="0" t="0" r="0" b="0"/>
          <a:pathLst>
            <a:path>
              <a:moveTo>
                <a:pt x="0" y="17226"/>
              </a:moveTo>
              <a:lnTo>
                <a:pt x="746256" y="1722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EDC677-5754-433F-AB34-59D3F7F5E4FF}">
      <dsp:nvSpPr>
        <dsp:cNvPr id="0" name=""/>
        <dsp:cNvSpPr/>
      </dsp:nvSpPr>
      <dsp:spPr>
        <a:xfrm>
          <a:off x="-429105" y="452189"/>
          <a:ext cx="362639" cy="442428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DA4FBB-CBD9-4997-A67F-E9AC45490115}">
      <dsp:nvSpPr>
        <dsp:cNvPr id="0" name=""/>
        <dsp:cNvSpPr/>
      </dsp:nvSpPr>
      <dsp:spPr>
        <a:xfrm>
          <a:off x="628693" y="74289"/>
          <a:ext cx="2905000" cy="1367622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0000"/>
              </a:solidFill>
            </a:rPr>
            <a:t>Ограждение</a:t>
          </a:r>
          <a:r>
            <a:rPr lang="ru-RU" sz="2000" b="1" kern="1200" dirty="0" smtClean="0">
              <a:solidFill>
                <a:srgbClr val="FF0000"/>
              </a:solidFill>
            </a:rPr>
            <a:t> установлено по расчётам и разметке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628693" y="74289"/>
        <a:ext cx="2905000" cy="1367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A4FD6-2AC5-4777-8AC0-4C87EBA0FE53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99985-A6CA-4D0B-897E-479AEB5372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454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81D6AB-FD5D-4EF9-B897-17EB5051387F}" type="slidenum">
              <a:rPr lang="ru-RU" smtClean="0"/>
              <a:pPr/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50940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9732B-0225-46A5-A088-E573C2984EFF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3B86-1EEA-4093-96B1-1A63EDC5F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6FA4-3BCD-4155-B2EC-E13FD50386A4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D586-A2D6-4DF2-8643-A48842AD4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FCDC7-B518-498C-ADF5-6EA7F8088172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80B1-3D37-4020-B8A2-E1BE2EBB5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D697-74D8-484F-9AC0-0464B47659FC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B0E7-6A17-4DC0-A47D-F4DFA419A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8AF42-4831-4431-A9D6-506ED377B736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095D-499A-4E0B-9DD8-9A768602E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74DAA-AFC8-4D58-B816-26A89B6D0D10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911F2-C0EF-4D48-8016-75E015F45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3917-96F9-4577-8A44-C23CC37465FE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8836-2DE0-4825-A27D-37B144FE9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39739-E6AF-43BF-AF5F-A151EB2E616F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2C67-B951-481B-9206-D64A76438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85A4-2EE7-4D25-825F-ED9E436F2BC7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9E93-7051-4AF6-8CFA-16F8E215E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E24E3-8822-45C0-8460-EBEDDFF1C8C6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01FD-353F-4ED9-8AA8-DA981B888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D9E2-7B5E-4CF3-80CA-550E185BCDDD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CE58C-6A45-4794-9248-C63363F19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735A08-FD18-4E0D-9DE3-547ABC5FB1E8}" type="datetimeFigureOut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C302EF-B5E0-4925-B9BE-E47F7B044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785794"/>
            <a:ext cx="763284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</a:t>
            </a:r>
          </a:p>
          <a:p>
            <a:pPr algn="ctr"/>
            <a:r>
              <a:rPr lang="ru-RU" sz="4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</a:t>
            </a:r>
            <a:r>
              <a:rPr lang="ru-RU" sz="4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часть</a:t>
            </a:r>
          </a:p>
          <a:p>
            <a:pPr algn="ctr"/>
            <a:endParaRPr lang="ru-RU" sz="32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3773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773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«Декоративные кустарники на школьном дворе</a:t>
            </a:r>
            <a:r>
              <a:rPr lang="ru-RU" sz="4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773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2015 – 2016 уч. г.</a:t>
            </a:r>
          </a:p>
          <a:p>
            <a:pPr algn="ctr"/>
            <a:endParaRPr lang="ru-RU" sz="4400" cap="none" spc="0" dirty="0">
              <a:ln/>
              <a:solidFill>
                <a:srgbClr val="137732"/>
              </a:solidFill>
              <a:effectLst/>
            </a:endParaRPr>
          </a:p>
        </p:txBody>
      </p:sp>
      <p:pic>
        <p:nvPicPr>
          <p:cNvPr id="3" name="Picture 2" descr="C:\Documents and Settings\Администратор\Мои документы\Вера\Анимационные картинки\flowers1.files\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49345"/>
            <a:ext cx="1592802" cy="3909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номарёвы\Desktop\7442875160_d9f0b94c4c_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3571900" cy="2678925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Удобрения для кустарника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Picture 3" descr="C:\Users\Пономарёвы\Desktop\13646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86190"/>
            <a:ext cx="3571900" cy="267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Пономарёвы\Desktop\1441900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86190"/>
            <a:ext cx="3571900" cy="2678925"/>
          </a:xfrm>
          <a:prstGeom prst="rect">
            <a:avLst/>
          </a:prstGeom>
          <a:noFill/>
        </p:spPr>
      </p:pic>
      <p:pic>
        <p:nvPicPr>
          <p:cNvPr id="11" name="Picture 5" descr="C:\Users\Пономарёвы\Desktop\2df3626c61899ff4163e05948824b7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42984"/>
            <a:ext cx="3643338" cy="24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59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иск E Не лазить!!! Наталья Петровна\ПРОЕКТЫ\Фото. Проект Кустарники 2015 - 2016\За землёй 1 сентябрь 2015 гортензия\DSCN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748601" cy="2811451"/>
          </a:xfrm>
          <a:prstGeom prst="rect">
            <a:avLst/>
          </a:prstGeom>
          <a:noFill/>
        </p:spPr>
      </p:pic>
      <p:pic>
        <p:nvPicPr>
          <p:cNvPr id="5" name="Picture 3" descr="E:\диск E Не лазить!!! Наталья Петровна\ПРОЕКТЫ\Фото. Проект Кустарники 2015 - 2016\За землёй 1 сентябрь 2015 гортензия\DSCN0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3786215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Привоз земли и разброс под кусты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9" name="Picture 4" descr="E:\диск E Не лазить!!! Наталья Петровна\ПРОЕКТЫ\Фото. Проект Кустарники 2015 - 2016\За землёй 1 сентябрь 2015 гортензия\DSCN0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3714776" cy="2786082"/>
          </a:xfrm>
          <a:prstGeom prst="rect">
            <a:avLst/>
          </a:prstGeom>
          <a:noFill/>
        </p:spPr>
      </p:pic>
      <p:pic>
        <p:nvPicPr>
          <p:cNvPr id="10" name="Picture 5" descr="E:\диск E Не лазить!!! Наталья Петровна\ПРОЕКТЫ\Фото. Проект Кустарники 2015 - 2016\За землёй 1 сентябрь 2015 гортензия\DSCN0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929066"/>
            <a:ext cx="3714776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279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диск E Не лазить!!! Наталья Петровна\ПРОЕКТЫ\Фото. Проект Кустарники 2015 - 2016\За землёй 2 сентябрь 2015\DSCN1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7605" y="2285992"/>
            <a:ext cx="4191029" cy="3143272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6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Сравнение оформления </a:t>
            </a:r>
            <a:r>
              <a:rPr lang="ru-RU" sz="4000" b="1" dirty="0" smtClean="0">
                <a:solidFill>
                  <a:srgbClr val="C00000"/>
                </a:solidFill>
              </a:rPr>
              <a:t>кустарников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C:\Users\Пономарёвы\Desktop\mixborder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4188891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122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357166"/>
            <a:ext cx="8406676" cy="79690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Выбор травянистого растения: ползунок осока, очиток, декоративный мох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Пономарёвы\Desktop\83_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856914"/>
            <a:ext cx="3500462" cy="263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Пономарёвы\Desktop\gal_ochitoksedum_lidiyskiymokh_tsvetushchiykamnelomkarasteniya_kovrikipochvopokrovnye_rasteniya1_311573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429024" cy="2378988"/>
          </a:xfrm>
          <a:prstGeom prst="rect">
            <a:avLst/>
          </a:prstGeom>
          <a:noFill/>
        </p:spPr>
      </p:pic>
      <p:pic>
        <p:nvPicPr>
          <p:cNvPr id="7" name="Picture 4" descr="C:\Users\Пономарёвы\Desktop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857628"/>
            <a:ext cx="3528615" cy="2643206"/>
          </a:xfrm>
          <a:prstGeom prst="rect">
            <a:avLst/>
          </a:prstGeom>
          <a:noFill/>
        </p:spPr>
      </p:pic>
      <p:pic>
        <p:nvPicPr>
          <p:cNvPr id="3074" name="Picture 2" descr="C:\Users\Пономарёвы\Desktop\Живучка ползучая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285860"/>
            <a:ext cx="3500462" cy="2439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952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Запомни, говори, пиши правильно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857224" y="2214554"/>
            <a:ext cx="742955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Миксбордер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4B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3600" i="1" dirty="0" smtClean="0">
                <a:latin typeface="+mj-lt"/>
              </a:rPr>
              <a:t>(от англ. </a:t>
            </a:r>
            <a:r>
              <a:rPr lang="ru-RU" sz="3600" i="1" dirty="0" err="1" smtClean="0">
                <a:latin typeface="+mj-lt"/>
              </a:rPr>
              <a:t>mix</a:t>
            </a:r>
            <a:r>
              <a:rPr lang="ru-RU" sz="3600" i="1" dirty="0" smtClean="0">
                <a:latin typeface="+mj-lt"/>
              </a:rPr>
              <a:t> — смешивать и </a:t>
            </a:r>
            <a:r>
              <a:rPr lang="ru-RU" sz="3600" i="1" dirty="0" err="1" smtClean="0">
                <a:latin typeface="+mj-lt"/>
              </a:rPr>
              <a:t>border</a:t>
            </a:r>
            <a:r>
              <a:rPr lang="ru-RU" sz="3600" i="1" dirty="0" smtClean="0">
                <a:latin typeface="+mj-lt"/>
              </a:rPr>
              <a:t> — кайма)                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это сложный цветник из травянистых растений и кустарников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7966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E0DFB8E-E9F2-4810-87BF-297B53BAE7C9}" type="slidenum">
              <a:rPr lang="ru-RU" altLang="ru-RU"/>
              <a:pPr eaLnBrk="1" hangingPunct="1"/>
              <a:t>15</a:t>
            </a:fld>
            <a:endParaRPr lang="ru-RU" altLang="ru-RU"/>
          </a:p>
        </p:txBody>
      </p:sp>
      <p:sp>
        <p:nvSpPr>
          <p:cNvPr id="9" name="Дата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fld id="{15547C89-CA8C-4936-A562-B1FC5C2EC8B5}" type="datetime1">
              <a:rPr lang="ru-RU"/>
              <a:pPr>
                <a:defRPr/>
              </a:pPr>
              <a:t>11.12.2016</a:t>
            </a:fld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300" y="1357313"/>
            <a:ext cx="8229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2400" b="1" dirty="0" smtClean="0"/>
              <a:t>Ветер дует нам в лицо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2400" b="1" dirty="0" smtClean="0"/>
              <a:t> И качает деревцо.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2400" b="1" dirty="0" smtClean="0"/>
              <a:t>  Ветер тише, тише, тише.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2400" b="1" dirty="0" smtClean="0"/>
              <a:t>   Деревцо всё выше, выше.</a:t>
            </a:r>
          </a:p>
        </p:txBody>
      </p:sp>
      <p:pic>
        <p:nvPicPr>
          <p:cNvPr id="30726" name="Picture 4" descr="pictur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9" t="39543" r="59206"/>
          <a:stretch>
            <a:fillRect/>
          </a:stretch>
        </p:blipFill>
        <p:spPr bwMode="auto">
          <a:xfrm>
            <a:off x="3341290" y="3371850"/>
            <a:ext cx="2286000" cy="2952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27" name="Picture 6" descr="picture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1600200" cy="563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28" name="Picture 7" descr="picture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9600"/>
            <a:ext cx="1782763" cy="563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30729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248400"/>
            <a:ext cx="228600" cy="228600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80418" y="307992"/>
            <a:ext cx="4678363" cy="796908"/>
          </a:xfrm>
        </p:spPr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Физминутка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57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Выбор </a:t>
            </a:r>
            <a:r>
              <a:rPr lang="ru-RU" sz="4000" b="1" dirty="0" smtClean="0">
                <a:solidFill>
                  <a:srgbClr val="C00000"/>
                </a:solidFill>
              </a:rPr>
              <a:t>ограждений для цветника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Пономарёвы\Desktop\sadovie-zabori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57628"/>
            <a:ext cx="3643338" cy="2467074"/>
          </a:xfrm>
          <a:prstGeom prst="rect">
            <a:avLst/>
          </a:prstGeom>
          <a:noFill/>
        </p:spPr>
      </p:pic>
      <p:pic>
        <p:nvPicPr>
          <p:cNvPr id="13" name="Picture 3" descr="C:\Users\Пономарёвы\Desktop\get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571900" cy="273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Пономарёвы\Desktop\ograzhdenie_dlya_klumb_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3614734" cy="2697308"/>
          </a:xfrm>
          <a:prstGeom prst="rect">
            <a:avLst/>
          </a:prstGeom>
          <a:noFill/>
        </p:spPr>
      </p:pic>
      <p:pic>
        <p:nvPicPr>
          <p:cNvPr id="8" name="Picture 2" descr="C:\Users\Пономарёвы\Desktop\4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857628"/>
            <a:ext cx="3643338" cy="242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49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355" y="939760"/>
            <a:ext cx="3740224" cy="2805168"/>
          </a:xfrm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9355" y="3891994"/>
            <a:ext cx="3740224" cy="280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Измерение цветника и проволоки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998" y="3891994"/>
            <a:ext cx="3744416" cy="2808312"/>
          </a:xfrm>
        </p:spPr>
      </p:pic>
      <p:pic>
        <p:nvPicPr>
          <p:cNvPr id="8" name="Объект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43397" y="93661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49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Нарезка проволоки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3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13255" y="3861048"/>
            <a:ext cx="3654734" cy="2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255" y="961236"/>
            <a:ext cx="3627007" cy="2720256"/>
          </a:xfrm>
        </p:spPr>
      </p:pic>
      <p:pic>
        <p:nvPicPr>
          <p:cNvPr id="17" name="Объект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72159"/>
            <a:ext cx="3629004" cy="2721753"/>
          </a:xfrm>
        </p:spPr>
      </p:pic>
      <p:pic>
        <p:nvPicPr>
          <p:cNvPr id="18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152" y="3861047"/>
            <a:ext cx="3657436" cy="2743077"/>
          </a:xfrm>
        </p:spPr>
      </p:pic>
    </p:spTree>
    <p:extLst>
      <p:ext uri="{BB962C8B-B14F-4D97-AF65-F5344CB8AC3E}">
        <p14:creationId xmlns:p14="http://schemas.microsoft.com/office/powerpoint/2010/main" xmlns="" val="39298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6" descr="C:\Users\viki\AppData\Local\Microsoft\Windows\Temporary Internet Files\Content.IE5\QYIAUPJ1\MCj0437636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85992"/>
            <a:ext cx="22145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Заголовок 13"/>
          <p:cNvSpPr>
            <a:spLocks noGrp="1"/>
          </p:cNvSpPr>
          <p:nvPr>
            <p:ph sz="half" idx="1"/>
          </p:nvPr>
        </p:nvSpPr>
        <p:spPr>
          <a:xfrm>
            <a:off x="2143108" y="1643050"/>
            <a:ext cx="5429288" cy="3857652"/>
          </a:xfrm>
        </p:spPr>
        <p:txBody>
          <a:bodyPr/>
          <a:lstStyle/>
          <a:p>
            <a:pPr lvl="0"/>
            <a:r>
              <a:rPr lang="ru-RU" sz="2800" dirty="0" smtClean="0"/>
              <a:t>Одеть …..</a:t>
            </a:r>
          </a:p>
          <a:p>
            <a:pPr lvl="0"/>
            <a:r>
              <a:rPr lang="ru-RU" sz="2800" dirty="0" smtClean="0"/>
              <a:t>Подобрать для работы: …..</a:t>
            </a:r>
          </a:p>
          <a:p>
            <a:pPr lvl="0"/>
            <a:r>
              <a:rPr lang="ru-RU" sz="2800" dirty="0" smtClean="0"/>
              <a:t>Посадить …..</a:t>
            </a:r>
          </a:p>
          <a:p>
            <a:pPr lvl="0"/>
            <a:r>
              <a:rPr lang="ru-RU" sz="2800" dirty="0" smtClean="0"/>
              <a:t>Полить …..</a:t>
            </a:r>
          </a:p>
          <a:p>
            <a:pPr lvl="0"/>
            <a:r>
              <a:rPr lang="ru-RU" sz="2800" dirty="0" smtClean="0"/>
              <a:t>Установить …..</a:t>
            </a:r>
          </a:p>
          <a:p>
            <a:pPr lvl="0"/>
            <a:r>
              <a:rPr lang="ru-RU" sz="2800" dirty="0" smtClean="0"/>
              <a:t>Убрать …..</a:t>
            </a:r>
          </a:p>
          <a:p>
            <a:pPr lvl="0"/>
            <a:r>
              <a:rPr lang="ru-RU" sz="2800" dirty="0" smtClean="0"/>
              <a:t>Вымыть …..</a:t>
            </a:r>
          </a:p>
          <a:p>
            <a:pPr lvl="0"/>
            <a:r>
              <a:rPr lang="ru-RU" sz="2800" dirty="0" smtClean="0"/>
              <a:t>Снять …..</a:t>
            </a:r>
            <a:endParaRPr lang="ru-RU" sz="28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143800" cy="79690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План работы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иск E Не лазить!!! Наталья Петровна\ПРОЕКТЫ\Фото. Проект Кустарники 2015 - 2016\Кустарники.  Июль 2015\DSCN0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6643734" cy="4982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35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5643563"/>
            <a:ext cx="61563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3243865455"/>
              </p:ext>
            </p:extLst>
          </p:nvPr>
        </p:nvGraphicFramePr>
        <p:xfrm>
          <a:off x="2071670" y="1785926"/>
          <a:ext cx="4357718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3867238877"/>
              </p:ext>
            </p:extLst>
          </p:nvPr>
        </p:nvGraphicFramePr>
        <p:xfrm>
          <a:off x="2143108" y="3714752"/>
          <a:ext cx="4357718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Критерии практической работы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8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Подбор рассады и проволоки для оформления миксбордера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E:\диск E Не лазить!!! Наталья Петровна\ПРОЕКТЫ ФОТО\Открытый урок 20 мая 2016\DSCN24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E:\диск E Не лазить!!! Наталья Петровна\ПРОЕКТЫ ФОТО\Открытый урок 20 мая 2016\DSCN24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Посадка 1 ряда растений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Picture 2" descr="E:\диск E Не лазить!!! Наталья Петровна\ПРОЕКТЫ ФОТО\Открытый урок 20 мая 2016\DSCN2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929066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E:\диск E Не лазить!!! Наталья Петровна\ПРОЕКТЫ ФОТО\Открытый урок 20 мая 2016\DSCN24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71546"/>
            <a:ext cx="3657597" cy="2743198"/>
          </a:xfrm>
          <a:prstGeom prst="rect">
            <a:avLst/>
          </a:prstGeom>
          <a:noFill/>
        </p:spPr>
      </p:pic>
      <p:pic>
        <p:nvPicPr>
          <p:cNvPr id="20" name="Picture 5" descr="E:\диск E Не лазить!!! Наталья Петровна\ПРОЕКТЫ ФОТО\Открытый урок 20 мая 2016\DSCN24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71546"/>
            <a:ext cx="3571900" cy="2678925"/>
          </a:xfrm>
          <a:prstGeom prst="rect">
            <a:avLst/>
          </a:prstGeom>
          <a:noFill/>
        </p:spPr>
      </p:pic>
      <p:pic>
        <p:nvPicPr>
          <p:cNvPr id="21" name="Picture 6" descr="E:\диск E Не лазить!!! Наталья Петровна\ПРОЕКТЫ ФОТО\Открытый урок 20 мая 2016\DSCN2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911206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Пол</a:t>
            </a:r>
            <a:r>
              <a:rPr lang="ru-RU" b="1" dirty="0" smtClean="0">
                <a:solidFill>
                  <a:srgbClr val="C00000"/>
                </a:solidFill>
              </a:rPr>
              <a:t>ив травянистых растений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" name="Picture 5" descr="E:\диск E Не лазить!!! Наталья Петровна\ПРОЕКТЫ ФОТО\Открытый урок 20 мая 2016\DSCN2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85804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Посадка 2 ряда растений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Picture 6" descr="E:\диск E Не лазить!!! Наталья Петровна\ПРОЕКТЫ ФОТО\Открытый урок 20 мая 2016\DSCN24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7"/>
            <a:ext cx="3681410" cy="2761058"/>
          </a:xfrm>
          <a:prstGeom prst="rect">
            <a:avLst/>
          </a:prstGeom>
          <a:noFill/>
        </p:spPr>
      </p:pic>
      <p:pic>
        <p:nvPicPr>
          <p:cNvPr id="10" name="Picture 7" descr="E:\диск E Не лазить!!! Наталья Петровна\ПРОЕКТЫ ФОТО\Открытый урок 20 мая 2016\DSCN2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929066"/>
            <a:ext cx="3633785" cy="272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E:\диск E Не лазить!!! Наталья Петровна\ПРОЕКТЫ ФОТО\Открытый урок 20 мая 2016\DSCN24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7"/>
            <a:ext cx="3638576" cy="2728932"/>
          </a:xfrm>
          <a:prstGeom prst="rect">
            <a:avLst/>
          </a:prstGeom>
          <a:noFill/>
        </p:spPr>
      </p:pic>
      <p:pic>
        <p:nvPicPr>
          <p:cNvPr id="12" name="Picture 9" descr="C:\Users\Пономарёвы\Desktop\DSCN2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3786214" cy="26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858280" cy="7969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Установка декоративного ограждения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3" name="Picture 3" descr="E:\диск E Не лазить!!! Наталья Петровна\ПРОЕКТЫ ФОТО\Открытый урок 20 мая 2016\DSCN24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848099" cy="2886074"/>
          </a:xfrm>
          <a:prstGeom prst="rect">
            <a:avLst/>
          </a:prstGeom>
          <a:noFill/>
        </p:spPr>
      </p:pic>
      <p:pic>
        <p:nvPicPr>
          <p:cNvPr id="15" name="Picture 10" descr="E:\диск E Не лазить!!! Наталья Петровна\ПРОЕКТЫ ФОТО\Открытый урок 20 мая 2016\DSCN2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857628"/>
            <a:ext cx="3857652" cy="289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E:\диск E Не лазить!!! Наталья Петровна\ПРОЕКТЫ ФОТО\Открытый урок 20 мая 2016\DSCN24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857232"/>
            <a:ext cx="3810026" cy="2857520"/>
          </a:xfrm>
          <a:prstGeom prst="rect">
            <a:avLst/>
          </a:prstGeom>
          <a:noFill/>
        </p:spPr>
      </p:pic>
      <p:pic>
        <p:nvPicPr>
          <p:cNvPr id="16" name="Picture 11" descr="E:\диск E Не лазить!!! Наталья Петровна\ПРОЕКТЫ ФОТО\Открытый урок 20 мая 2016\DSCN24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7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49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5643563"/>
            <a:ext cx="61563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Цели и задачи выполнили,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м</a:t>
            </a:r>
            <a:r>
              <a:rPr lang="ru-RU" sz="4000" b="1" dirty="0" smtClean="0">
                <a:solidFill>
                  <a:srgbClr val="C00000"/>
                </a:solidFill>
              </a:rPr>
              <a:t>иксбордер </a:t>
            </a:r>
            <a:r>
              <a:rPr lang="ru-RU" sz="4000" b="1" dirty="0" smtClean="0">
                <a:solidFill>
                  <a:srgbClr val="C00000"/>
                </a:solidFill>
              </a:rPr>
              <a:t>оформили!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E:\диск E Не лазить!!! Наталья Петровна\ПРОЕКТЫ\Открытый урок 20 мая\DSCN24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00174"/>
            <a:ext cx="6096043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78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642918"/>
            <a:ext cx="7848872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20.05.16</a:t>
            </a:r>
          </a:p>
          <a:p>
            <a:pPr algn="ctr"/>
            <a:r>
              <a:rPr lang="ru-RU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 урока: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3773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3773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«Оформление миксбордера»</a:t>
            </a:r>
          </a:p>
          <a:p>
            <a:pPr algn="ctr"/>
            <a:endParaRPr lang="ru-RU" sz="32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урока: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Оформление миксбордера </a:t>
            </a:r>
            <a:r>
              <a:rPr lang="ru-RU" sz="2400" dirty="0"/>
              <a:t>на </a:t>
            </a:r>
            <a:r>
              <a:rPr lang="ru-RU" sz="2400" dirty="0" smtClean="0"/>
              <a:t>школьном дворе.</a:t>
            </a:r>
          </a:p>
          <a:p>
            <a:pPr>
              <a:lnSpc>
                <a:spcPct val="150000"/>
              </a:lnSpc>
            </a:pPr>
            <a:r>
              <a:rPr lang="ru-RU" sz="2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Задачи урока:</a:t>
            </a:r>
            <a:endParaRPr lang="ru-RU" sz="2400" b="1" u="sng" dirty="0" smtClean="0"/>
          </a:p>
          <a:p>
            <a:pPr>
              <a:lnSpc>
                <a:spcPct val="150000"/>
              </a:lnSpc>
            </a:pPr>
            <a:r>
              <a:rPr lang="ru-RU" sz="2400" dirty="0" smtClean="0"/>
              <a:t>1. Посадить низкорослые травянистые растения. 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2. Установить декоративное ограждение.</a:t>
            </a:r>
            <a:endParaRPr lang="ru-RU" sz="4400" cap="none" spc="0" dirty="0">
              <a:ln/>
              <a:solidFill>
                <a:srgbClr val="13773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5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Уход за кустарником летом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диск E Не лазить!!! Наталья Петровна\ПРОЕКТЫ\Фото. Проект Кустарники 2015 - 2016\Кустарники.  Июль 2015\DSCN06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73" y="857232"/>
            <a:ext cx="3738589" cy="2803942"/>
          </a:xfrm>
          <a:prstGeom prst="rect">
            <a:avLst/>
          </a:prstGeom>
          <a:noFill/>
        </p:spPr>
      </p:pic>
      <p:pic>
        <p:nvPicPr>
          <p:cNvPr id="8" name="Picture 3" descr="E:\диск E Не лазить!!! Наталья Петровна\ПРОЕКТЫ\Фото. Проект Кустарники 2015 - 2016\Кустарники.  Июль 2015\DSCN0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86190"/>
            <a:ext cx="3848099" cy="288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E:\диск E Не лазить!!! Наталья Петровна\ПРОЕКТЫ\Фото. Проект Кустарники 2015 - 2016\Кустарники.  Июль 2015\DSCN0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86190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E:\диск E Не лазить!!! Наталья Петровна\ПРОЕКТЫ\Фото. Проект Кустарники 2015 - 2016\Кустарники.  Июль 2015\DSCN06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875091"/>
            <a:ext cx="3714776" cy="2786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786842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Подсадка новых кустов гортензии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Picture 3" descr="E:\диск E Не лазить!!! Наталья Петровна\ПРОЕКТЫ\Фото. Проект Кустарники 2015 - 2016\За землёй 1 сентябрь 2015 гортензия\DSCN09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816424" cy="3657914"/>
          </a:xfrm>
          <a:prstGeom prst="rect">
            <a:avLst/>
          </a:prstGeom>
          <a:noFill/>
        </p:spPr>
      </p:pic>
      <p:pic>
        <p:nvPicPr>
          <p:cNvPr id="2052" name="Picture 4" descr="E:\диск E Не лазить!!! Наталья Петровна\ПРОЕКТЫ\Фото. Проект Кустарники 2015 - 2016\За землёй 1 сентябрь 2015 гортензия\DSCN09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3968264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66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Уход за кустарником осенью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" name="Picture 2" descr="E:\диск E Не лазить!!! Наталья Петровна\ПРОЕКТЫ\Фото. Проект Кустарники 2015 - 2016\Обрезка кустарника 17 октября 2015\IMG_58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59" y="857232"/>
            <a:ext cx="3738589" cy="2803942"/>
          </a:xfrm>
          <a:prstGeom prst="rect">
            <a:avLst/>
          </a:prstGeom>
          <a:noFill/>
        </p:spPr>
      </p:pic>
      <p:pic>
        <p:nvPicPr>
          <p:cNvPr id="13" name="Picture 2" descr="E:\диск E Не лазить!!! Наталья Петровна\ПРОЕКТЫ\Фото. Проект Кустарники 2015 - 2016\Обрезка кустарника 17 октября 2015\IMG_5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E:\диск E Не лазить!!! Наталья Петровна\ПРОЕКТЫ\Фото. Проект Кустарники 2015 - 2016\Обрезка кустарника 17 октября 2015\IMG_58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757639" cy="2818230"/>
          </a:xfrm>
          <a:prstGeom prst="rect">
            <a:avLst/>
          </a:prstGeom>
          <a:noFill/>
        </p:spPr>
      </p:pic>
      <p:pic>
        <p:nvPicPr>
          <p:cNvPr id="16" name="Picture 4" descr="E:\диск E Не лазить!!! Наталья Петровна\ПРОЕКТЫ\Фото. Проект Кустарники 2015 - 2016\Обрезка кустарника 17 октября 2015\IMG_5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6190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330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иск E Не лазить!!! Наталья Петровна\ПРОЕКТЫ\Фото. Проект Кустарники 2015 - 2016\За землёй 1 сентябрь 2015 гортензия\DSCN0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781" y="1600200"/>
            <a:ext cx="5378437" cy="4525963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715304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Слабые кусты гортензии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9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715304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Теоретическое исследование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28794" y="1214422"/>
            <a:ext cx="5271844" cy="4911741"/>
          </a:xfrm>
          <a:noFill/>
        </p:spPr>
      </p:pic>
    </p:spTree>
    <p:extLst>
      <p:ext uri="{BB962C8B-B14F-4D97-AF65-F5344CB8AC3E}">
        <p14:creationId xmlns:p14="http://schemas.microsoft.com/office/powerpoint/2010/main" xmlns="" val="30699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jongenpotloo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000504"/>
            <a:ext cx="3600451" cy="2652713"/>
          </a:xfrm>
          <a:prstGeom prst="rect">
            <a:avLst/>
          </a:prstGeom>
          <a:noFill/>
        </p:spPr>
      </p:pic>
      <p:graphicFrame>
        <p:nvGraphicFramePr>
          <p:cNvPr id="8748" name="Group 556"/>
          <p:cNvGraphicFramePr>
            <a:graphicFrameLocks noGrp="1"/>
          </p:cNvGraphicFramePr>
          <p:nvPr>
            <p:ph idx="4294967295"/>
          </p:nvPr>
        </p:nvGraphicFramePr>
        <p:xfrm>
          <a:off x="2124075" y="1341438"/>
          <a:ext cx="6480175" cy="4698365"/>
        </p:xfrm>
        <a:graphic>
          <a:graphicData uri="http://schemas.openxmlformats.org/drawingml/2006/table">
            <a:tbl>
              <a:tblPr/>
              <a:tblGrid>
                <a:gridCol w="588963"/>
                <a:gridCol w="588962"/>
                <a:gridCol w="588963"/>
                <a:gridCol w="588962"/>
                <a:gridCol w="588963"/>
                <a:gridCol w="590550"/>
                <a:gridCol w="588962"/>
                <a:gridCol w="587375"/>
                <a:gridCol w="588963"/>
                <a:gridCol w="590550"/>
                <a:gridCol w="588962"/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ru-R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93" name="Text Box 501"/>
          <p:cNvSpPr txBox="1">
            <a:spLocks noChangeArrowheads="1"/>
          </p:cNvSpPr>
          <p:nvPr/>
        </p:nvSpPr>
        <p:spPr bwMode="auto">
          <a:xfrm>
            <a:off x="3059113" y="6381750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702" name="Text Box 510"/>
          <p:cNvSpPr txBox="1">
            <a:spLocks noChangeArrowheads="1"/>
          </p:cNvSpPr>
          <p:nvPr/>
        </p:nvSpPr>
        <p:spPr bwMode="auto">
          <a:xfrm>
            <a:off x="3995738" y="1916113"/>
            <a:ext cx="3455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 smtClean="0"/>
              <a:t>с   </a:t>
            </a:r>
            <a:r>
              <a:rPr lang="ru-RU" sz="3600" dirty="0"/>
              <a:t>о   л  </a:t>
            </a:r>
            <a:r>
              <a:rPr lang="ru-RU" sz="3600" dirty="0" err="1"/>
              <a:t>н</a:t>
            </a:r>
            <a:r>
              <a:rPr lang="ru-RU" sz="3600" dirty="0"/>
              <a:t>  </a:t>
            </a:r>
            <a:r>
              <a:rPr lang="ru-RU" sz="3600" dirty="0" err="1"/>
              <a:t>ц</a:t>
            </a:r>
            <a:r>
              <a:rPr lang="ru-RU" sz="3600" dirty="0"/>
              <a:t>  е</a:t>
            </a:r>
          </a:p>
        </p:txBody>
      </p:sp>
      <p:sp>
        <p:nvSpPr>
          <p:cNvPr id="8703" name="Text Box 511"/>
          <p:cNvSpPr txBox="1">
            <a:spLocks noChangeArrowheads="1"/>
          </p:cNvSpPr>
          <p:nvPr/>
        </p:nvSpPr>
        <p:spPr bwMode="auto">
          <a:xfrm>
            <a:off x="2285984" y="3143248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 err="1"/>
              <a:t>п</a:t>
            </a:r>
            <a:r>
              <a:rPr lang="ru-RU" sz="3600" dirty="0"/>
              <a:t>  о   ч   в   а </a:t>
            </a:r>
          </a:p>
        </p:txBody>
      </p:sp>
      <p:sp>
        <p:nvSpPr>
          <p:cNvPr id="8749" name="Text Box 557"/>
          <p:cNvSpPr txBox="1">
            <a:spLocks noChangeArrowheads="1"/>
          </p:cNvSpPr>
          <p:nvPr/>
        </p:nvSpPr>
        <p:spPr bwMode="auto">
          <a:xfrm>
            <a:off x="2786050" y="2500306"/>
            <a:ext cx="3529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 smtClean="0"/>
              <a:t>в   о   </a:t>
            </a:r>
            <a:r>
              <a:rPr lang="ru-RU" sz="3600" dirty="0" err="1"/>
              <a:t>з</a:t>
            </a:r>
            <a:r>
              <a:rPr lang="ru-RU" sz="3600" dirty="0"/>
              <a:t>   </a:t>
            </a:r>
            <a:r>
              <a:rPr lang="ru-RU" sz="3600" dirty="0" err="1"/>
              <a:t>д</a:t>
            </a:r>
            <a:r>
              <a:rPr lang="ru-RU" sz="3600" dirty="0"/>
              <a:t>   у  </a:t>
            </a:r>
            <a:r>
              <a:rPr lang="ru-RU" sz="3600" dirty="0" err="1"/>
              <a:t>х</a:t>
            </a:r>
            <a:r>
              <a:rPr lang="ru-RU" sz="3600" dirty="0"/>
              <a:t> </a:t>
            </a:r>
          </a:p>
        </p:txBody>
      </p:sp>
      <p:sp>
        <p:nvSpPr>
          <p:cNvPr id="8750" name="Text Box 558"/>
          <p:cNvSpPr txBox="1">
            <a:spLocks noChangeArrowheads="1"/>
          </p:cNvSpPr>
          <p:nvPr/>
        </p:nvSpPr>
        <p:spPr bwMode="auto">
          <a:xfrm>
            <a:off x="4572000" y="1357298"/>
            <a:ext cx="433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/>
              <a:t>в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715304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Разгадайте кроссворд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1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2" grpId="0"/>
      <p:bldP spid="8703" grpId="0"/>
      <p:bldP spid="8749" grpId="0"/>
      <p:bldP spid="8750" grpId="0"/>
    </p:bldLst>
  </p:timing>
</p:sld>
</file>

<file path=ppt/theme/theme1.xml><?xml version="1.0" encoding="utf-8"?>
<a:theme xmlns:a="http://schemas.openxmlformats.org/drawingml/2006/main" name="листья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миксбордера</Template>
  <TotalTime>509</TotalTime>
  <Words>219</Words>
  <Application>Microsoft Office PowerPoint</Application>
  <PresentationFormat>Экран (4:3)</PresentationFormat>
  <Paragraphs>63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листья 2</vt:lpstr>
      <vt:lpstr>Слайд 1</vt:lpstr>
      <vt:lpstr>Слайд 2</vt:lpstr>
      <vt:lpstr>Слайд 3</vt:lpstr>
      <vt:lpstr>Уход за кустарником летом </vt:lpstr>
      <vt:lpstr>Подсадка новых кустов гортензии</vt:lpstr>
      <vt:lpstr>Уход за кустарником осенью</vt:lpstr>
      <vt:lpstr>Слабые кусты гортензии</vt:lpstr>
      <vt:lpstr>Теоретическое исследование</vt:lpstr>
      <vt:lpstr>Разгадайте кроссворд</vt:lpstr>
      <vt:lpstr>Удобрения для кустарника</vt:lpstr>
      <vt:lpstr>Привоз земли и разброс под кусты</vt:lpstr>
      <vt:lpstr>Сравнение оформления кустарников</vt:lpstr>
      <vt:lpstr>Выбор травянистого растения: ползунок осока, очиток, декоративный мох</vt:lpstr>
      <vt:lpstr>Запомни, говори, пиши правильно</vt:lpstr>
      <vt:lpstr>Физминутка</vt:lpstr>
      <vt:lpstr>Выбор ограждений для цветника</vt:lpstr>
      <vt:lpstr>Измерение цветника и проволоки</vt:lpstr>
      <vt:lpstr>Нарезка проволоки</vt:lpstr>
      <vt:lpstr>План работы</vt:lpstr>
      <vt:lpstr>Критерии практической работы</vt:lpstr>
      <vt:lpstr>Подбор рассады и проволоки для оформления миксбордера</vt:lpstr>
      <vt:lpstr>Посадка 1 ряда растений</vt:lpstr>
      <vt:lpstr>Полив травянистых растений</vt:lpstr>
      <vt:lpstr>Посадка 2 ряда растений</vt:lpstr>
      <vt:lpstr>Установка декоративного ограждения</vt:lpstr>
      <vt:lpstr> Цели и задачи выполнили, миксбордер оформили!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трудовик</dc:creator>
  <cp:lastModifiedBy>Пономарёвы</cp:lastModifiedBy>
  <cp:revision>91</cp:revision>
  <dcterms:created xsi:type="dcterms:W3CDTF">2016-05-04T05:59:53Z</dcterms:created>
  <dcterms:modified xsi:type="dcterms:W3CDTF">2016-12-11T19:49:55Z</dcterms:modified>
</cp:coreProperties>
</file>