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67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28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125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7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00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91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99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28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346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80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07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8FA55DC-C763-4E62-A154-610951E8A71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9BFB93-8B82-48CB-AEF9-1A1662231E5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4891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Мотивируем учеников на успех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/>
              <a:t>Психологический тренинг для учителей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Педагог-психолог</a:t>
            </a:r>
          </a:p>
          <a:p>
            <a:pPr algn="ctr"/>
            <a:r>
              <a:rPr lang="ru-RU" dirty="0"/>
              <a:t>Воронина Я.А.</a:t>
            </a:r>
          </a:p>
        </p:txBody>
      </p:sp>
    </p:spTree>
    <p:extLst>
      <p:ext uri="{BB962C8B-B14F-4D97-AF65-F5344CB8AC3E}">
        <p14:creationId xmlns:p14="http://schemas.microsoft.com/office/powerpoint/2010/main" val="171806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Кому больше достается?</a:t>
            </a:r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925" y="2286000"/>
            <a:ext cx="4830288" cy="4022725"/>
          </a:xfrm>
        </p:spPr>
      </p:pic>
    </p:spTree>
    <p:extLst>
      <p:ext uri="{BB962C8B-B14F-4D97-AF65-F5344CB8AC3E}">
        <p14:creationId xmlns:p14="http://schemas.microsoft.com/office/powerpoint/2010/main" val="3731891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i="1" dirty="0"/>
              <a:t>Для дальнейшего успеха крайне важна помощь</a:t>
            </a:r>
            <a:r>
              <a:rPr lang="ru-RU" sz="6000" i="1" u="sng" dirty="0"/>
              <a:t> взрослого</a:t>
            </a:r>
            <a:r>
              <a:rPr lang="ru-RU" sz="6000" i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0596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Мотивация и некоторые </a:t>
            </a:r>
            <a:br>
              <a:rPr lang="ru-RU" dirty="0"/>
            </a:br>
            <a:r>
              <a:rPr lang="ru-RU" dirty="0"/>
              <a:t>ее виды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200" dirty="0"/>
              <a:t>Внешняя  (</a:t>
            </a:r>
            <a:r>
              <a:rPr lang="ru-RU" sz="3200" dirty="0" err="1"/>
              <a:t>экстринсивная</a:t>
            </a:r>
            <a:r>
              <a:rPr lang="ru-RU" sz="3200" dirty="0"/>
              <a:t>)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/>
              <a:t>Внутренняя (</a:t>
            </a:r>
            <a:r>
              <a:rPr lang="ru-RU" sz="3200" dirty="0" err="1"/>
              <a:t>интринсивная</a:t>
            </a:r>
            <a:r>
              <a:rPr lang="ru-RU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/>
              <a:t>Положительная</a:t>
            </a:r>
            <a:r>
              <a:rPr lang="en-US" sz="3200" dirty="0"/>
              <a:t>/</a:t>
            </a:r>
            <a:r>
              <a:rPr lang="ru-RU" sz="3200" dirty="0"/>
              <a:t>Отрицательная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/>
              <a:t>Устойчивая</a:t>
            </a:r>
            <a:r>
              <a:rPr lang="en-US" sz="3200" dirty="0"/>
              <a:t>/</a:t>
            </a:r>
            <a:r>
              <a:rPr lang="ru-RU" sz="3200" dirty="0"/>
              <a:t>Неустойчивая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/>
              <a:t>Негативная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/>
              <a:t>Учебная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7489" y="2286000"/>
            <a:ext cx="3997271" cy="399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358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/>
              <a:t>мотив – понимаемый и осмысленный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Мозговой штурм</a:t>
            </a:r>
          </a:p>
          <a:p>
            <a:pPr algn="ctr"/>
            <a:r>
              <a:rPr lang="ru-RU" sz="3200" i="1" dirty="0"/>
              <a:t>Стремимся к осмыслению!</a:t>
            </a:r>
          </a:p>
          <a:p>
            <a:pPr algn="ctr"/>
            <a:endParaRPr lang="ru-RU" sz="4000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40" y="3403428"/>
            <a:ext cx="3270141" cy="31071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381" y="3421327"/>
            <a:ext cx="3215899" cy="307130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0080" y="3421327"/>
            <a:ext cx="3253307" cy="310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91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успешная учебная деятельность ученика</a:t>
            </a:r>
            <a:br>
              <a:rPr lang="ru-RU" dirty="0"/>
            </a:br>
            <a:r>
              <a:rPr lang="ru-RU" sz="3100" dirty="0"/>
              <a:t>Ощущение самостоятельного поиска знаний</a:t>
            </a:r>
            <a:br>
              <a:rPr lang="ru-RU" sz="54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24128" y="2914294"/>
            <a:ext cx="4754880" cy="4023360"/>
          </a:xfrm>
        </p:spPr>
        <p:txBody>
          <a:bodyPr/>
          <a:lstStyle/>
          <a:p>
            <a:pPr algn="ctr"/>
            <a:r>
              <a:rPr lang="ru-RU" sz="5400" i="1" u="sng" dirty="0"/>
              <a:t>Лозунг: </a:t>
            </a:r>
          </a:p>
          <a:p>
            <a:pPr algn="ctr"/>
            <a:r>
              <a:rPr lang="ru-RU" sz="5400" i="1" dirty="0"/>
              <a:t>«Мы сделали это сами!»</a:t>
            </a: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125" y="2914294"/>
            <a:ext cx="5716407" cy="2766772"/>
          </a:xfrm>
        </p:spPr>
      </p:pic>
    </p:spTree>
    <p:extLst>
      <p:ext uri="{BB962C8B-B14F-4D97-AF65-F5344CB8AC3E}">
        <p14:creationId xmlns:p14="http://schemas.microsoft.com/office/powerpoint/2010/main" val="19560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успешная учебная деятельность ученика</a:t>
            </a:r>
            <a:br>
              <a:rPr lang="ru-RU" dirty="0"/>
            </a:br>
            <a:r>
              <a:rPr lang="ru-RU" sz="3100" dirty="0"/>
              <a:t>Ощущение свободы выбора</a:t>
            </a:r>
            <a:br>
              <a:rPr lang="ru-RU" sz="54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24128" y="2893114"/>
            <a:ext cx="4754880" cy="4023360"/>
          </a:xfrm>
        </p:spPr>
        <p:txBody>
          <a:bodyPr/>
          <a:lstStyle/>
          <a:p>
            <a:pPr algn="ctr"/>
            <a:r>
              <a:rPr lang="ru-RU" sz="5400" i="1" u="sng" dirty="0"/>
              <a:t>Лозунг: </a:t>
            </a:r>
          </a:p>
          <a:p>
            <a:pPr algn="ctr"/>
            <a:r>
              <a:rPr lang="ru-RU" sz="5400" i="1" dirty="0"/>
              <a:t>«Мы можем выбирать!» </a:t>
            </a:r>
            <a:endParaRPr lang="ru-RU" sz="5400" dirty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3793" y="2856903"/>
            <a:ext cx="5284841" cy="3202933"/>
          </a:xfrm>
        </p:spPr>
      </p:pic>
    </p:spTree>
    <p:extLst>
      <p:ext uri="{BB962C8B-B14F-4D97-AF65-F5344CB8AC3E}">
        <p14:creationId xmlns:p14="http://schemas.microsoft.com/office/powerpoint/2010/main" val="2431140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успешная учебная деятельность ученика</a:t>
            </a:r>
            <a:br>
              <a:rPr lang="ru-RU" dirty="0"/>
            </a:br>
            <a:r>
              <a:rPr lang="ru-RU" sz="3100" dirty="0"/>
              <a:t>Ощущение компетентности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24128" y="2622585"/>
            <a:ext cx="4754880" cy="4023360"/>
          </a:xfrm>
        </p:spPr>
        <p:txBody>
          <a:bodyPr/>
          <a:lstStyle/>
          <a:p>
            <a:pPr algn="ctr"/>
            <a:r>
              <a:rPr lang="ru-RU" sz="5400" i="1" u="sng" dirty="0"/>
              <a:t>Лозунг: </a:t>
            </a:r>
          </a:p>
          <a:p>
            <a:pPr algn="ctr"/>
            <a:r>
              <a:rPr lang="ru-RU" sz="5400" i="1" dirty="0"/>
              <a:t>«У меня это получается! </a:t>
            </a:r>
          </a:p>
          <a:p>
            <a:pPr algn="ctr"/>
            <a:r>
              <a:rPr lang="ru-RU" sz="5400" i="1" dirty="0"/>
              <a:t>Я научился!»</a:t>
            </a:r>
            <a:endParaRPr lang="ru-RU" sz="5400" dirty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079" y="2622585"/>
            <a:ext cx="4754562" cy="3350189"/>
          </a:xfrm>
        </p:spPr>
      </p:pic>
    </p:spTree>
    <p:extLst>
      <p:ext uri="{BB962C8B-B14F-4D97-AF65-F5344CB8AC3E}">
        <p14:creationId xmlns:p14="http://schemas.microsoft.com/office/powerpoint/2010/main" val="3825796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600" dirty="0"/>
              <a:t>Педагог-психолог ГБОУ «Школа №14»</a:t>
            </a:r>
          </a:p>
          <a:p>
            <a:pPr algn="ctr"/>
            <a:r>
              <a:rPr lang="ru-RU" sz="3600" dirty="0"/>
              <a:t>Воронина Яна Андреевна</a:t>
            </a:r>
          </a:p>
          <a:p>
            <a:pPr algn="ctr"/>
            <a:endParaRPr lang="ru-RU" sz="3600" dirty="0"/>
          </a:p>
          <a:p>
            <a:pPr algn="ctr"/>
            <a:endParaRPr lang="ru-RU" sz="3600" dirty="0"/>
          </a:p>
          <a:p>
            <a:pPr algn="ctr"/>
            <a:endParaRPr lang="ru-RU" sz="3600" dirty="0"/>
          </a:p>
          <a:p>
            <a:pPr algn="ctr"/>
            <a:r>
              <a:rPr lang="ru-RU" sz="3600" dirty="0"/>
              <a:t>2016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9795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138</TotalTime>
  <Words>95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Tw Cen MT</vt:lpstr>
      <vt:lpstr>Tw Cen MT Condensed</vt:lpstr>
      <vt:lpstr>Wingdings</vt:lpstr>
      <vt:lpstr>Wingdings 3</vt:lpstr>
      <vt:lpstr>Интеграл</vt:lpstr>
      <vt:lpstr>Мотивируем учеников на успех</vt:lpstr>
      <vt:lpstr>Кому больше достается?</vt:lpstr>
      <vt:lpstr>Вывод</vt:lpstr>
      <vt:lpstr>Мотивация и некоторые  ее виды</vt:lpstr>
      <vt:lpstr>мотив – понимаемый и осмысленный</vt:lpstr>
      <vt:lpstr>успешная учебная деятельность ученика Ощущение самостоятельного поиска знаний </vt:lpstr>
      <vt:lpstr>успешная учебная деятельность ученика Ощущение свободы выбора </vt:lpstr>
      <vt:lpstr>успешная учебная деятельность ученика Ощущение компетентности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Мотивируем учеников на успех</dc:title>
  <dc:creator>Яна Воронина</dc:creator>
  <cp:lastModifiedBy>Яна Воронина</cp:lastModifiedBy>
  <cp:revision>21</cp:revision>
  <dcterms:created xsi:type="dcterms:W3CDTF">2016-12-01T16:27:04Z</dcterms:created>
  <dcterms:modified xsi:type="dcterms:W3CDTF">2016-12-07T08:13:01Z</dcterms:modified>
</cp:coreProperties>
</file>