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9" r:id="rId2"/>
    <p:sldId id="276" r:id="rId3"/>
    <p:sldId id="277" r:id="rId4"/>
    <p:sldId id="259" r:id="rId5"/>
    <p:sldId id="273" r:id="rId6"/>
    <p:sldId id="261" r:id="rId7"/>
    <p:sldId id="271" r:id="rId8"/>
    <p:sldId id="263" r:id="rId9"/>
    <p:sldId id="268" r:id="rId10"/>
    <p:sldId id="265" r:id="rId11"/>
    <p:sldId id="272" r:id="rId12"/>
    <p:sldId id="266" r:id="rId13"/>
    <p:sldId id="275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5748CA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66000">
              <a:schemeClr val="tx2">
                <a:lumMod val="75000"/>
              </a:schemeClr>
            </a:gs>
            <a:gs pos="66000">
              <a:schemeClr val="tx2">
                <a:lumMod val="75000"/>
              </a:schemeClr>
            </a:gs>
            <a:gs pos="66000">
              <a:schemeClr val="tx2">
                <a:lumMod val="75000"/>
              </a:schemeClr>
            </a:gs>
            <a:gs pos="66000">
              <a:schemeClr val="tx2">
                <a:lumMod val="75000"/>
              </a:schemeClr>
            </a:gs>
            <a:gs pos="66000">
              <a:schemeClr val="tx2">
                <a:lumMod val="75000"/>
              </a:schemeClr>
            </a:gs>
            <a:gs pos="66000">
              <a:schemeClr val="accent5">
                <a:lumMod val="40000"/>
                <a:lumOff val="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D629EC6E-4373-485C-A36C-420AF3EC215E}" type="datetimeFigureOut">
              <a:rPr lang="ru-RU" smtClean="0"/>
              <a:pPr/>
              <a:t>11.12.2016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5E1AB890-D8EB-4C85-956C-E38F0271B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8"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071678"/>
            <a:ext cx="7772400" cy="1528772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Дьиктилээх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хонуу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54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Саха  фольклора</a:t>
            </a:r>
            <a: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5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604" y="4500570"/>
            <a:ext cx="7358114" cy="1357322"/>
          </a:xfrm>
        </p:spPr>
        <p:txBody>
          <a:bodyPr/>
          <a:lstStyle/>
          <a:p>
            <a:pPr algn="r"/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Михайлова Мария Прокопьевна, </a:t>
            </a:r>
          </a:p>
          <a:p>
            <a:pPr algn="r"/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педагог-библиотекарь.</a:t>
            </a:r>
          </a:p>
          <a:p>
            <a:pPr algn="r"/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Республика Саха (Якутия),</a:t>
            </a:r>
          </a:p>
          <a:p>
            <a:pPr algn="r"/>
            <a:r>
              <a:rPr lang="ru-RU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Хангаласский</a:t>
            </a:r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улус, с. </a:t>
            </a:r>
            <a:r>
              <a:rPr lang="ru-RU" sz="1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Тит-Эбя</a:t>
            </a:r>
            <a:endParaRPr lang="ru-RU" sz="1400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МБОУ «1-Жемконская СОШ им. П.С. Скрябина»</a:t>
            </a:r>
          </a:p>
          <a:p>
            <a:pPr algn="r"/>
            <a:endParaRPr lang="ru-RU" sz="1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643374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643470" y="5929330"/>
            <a:ext cx="4500530" cy="928670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ransition>
    <p:wheel spokes="8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686800" cy="928694"/>
          </a:xfrm>
        </p:spPr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</a:t>
            </a: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үһүмэх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86874" cy="4697427"/>
          </a:xfrm>
        </p:spPr>
        <p:txBody>
          <a:bodyPr/>
          <a:lstStyle/>
          <a:p>
            <a:pPr algn="ctr">
              <a:buNone/>
            </a:pPr>
            <a:r>
              <a:rPr lang="ru-RU" sz="4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Финал.</a:t>
            </a:r>
          </a:p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Боппуруос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Чардынан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тала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ђынан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өрөн эбэтэр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туоһунан тигэн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оңоһуллубут түөрт муннуктуу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туос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иһит, ол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иһити балыксыттар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тутталлар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785794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785794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4500570"/>
          <a:ext cx="6096000" cy="8572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857256"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тымтай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8" name="Picture 2" descr="C:\Documents and Settings\Admin\Рабочий стол\4тымтай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7620" y="1500174"/>
            <a:ext cx="5019702" cy="3402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 rot="10800000" flipV="1">
            <a:off x="2500298" y="4000504"/>
            <a:ext cx="2286016" cy="92869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714380"/>
          </a:xfrm>
        </p:spPr>
        <p:txBody>
          <a:bodyPr/>
          <a:lstStyle/>
          <a:p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Супер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оонньуу</a:t>
            </a:r>
            <a:endParaRPr lang="ru-RU" dirty="0"/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sp>
        <p:nvSpPr>
          <p:cNvPr id="9" name="Содержимое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Боппуруос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«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Дьулуруйар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Ньургун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Боотур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оло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ң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хону ким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нууччалыы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тылбаастаабытай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buNone/>
            </a:pPr>
            <a:endParaRPr lang="ru-RU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24000" y="4071942"/>
          <a:ext cx="6096000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1214446"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928670"/>
            <a:ext cx="8929718" cy="488968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Владимир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Васильевич </a:t>
            </a:r>
            <a:r>
              <a:rPr lang="en-US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Державин</a:t>
            </a:r>
            <a:endParaRPr lang="ru-RU" sz="4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71612"/>
            <a:ext cx="8229600" cy="45259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(1908-1975)</a:t>
            </a:r>
            <a:endParaRPr 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857232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857232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8" name="Picture 2" descr="C:\Documents and Settings\Admin\Рабочий стол\влад держ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1785926"/>
            <a:ext cx="2214578" cy="3207411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</p:pic>
      <p:pic>
        <p:nvPicPr>
          <p:cNvPr id="9" name="Picture 2" descr="C:\Users\дисплей\Pictures\2011-10-12 Ньургун Боотур\Ньургун Боотур 001.bmp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 rot="10800000">
            <a:off x="4572000" y="2143116"/>
            <a:ext cx="3500463" cy="27860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2428868"/>
            <a:ext cx="8686800" cy="3697295"/>
          </a:xfrm>
          <a:scene3d>
            <a:camera prst="isometricOffAxis1Right"/>
            <a:lightRig rig="threePt" dir="t"/>
          </a:scene3d>
        </p:spPr>
        <p:txBody>
          <a:bodyPr/>
          <a:lstStyle/>
          <a:p>
            <a:pPr algn="ctr">
              <a:buNone/>
            </a:pPr>
            <a:r>
              <a:rPr lang="ru-RU" sz="4800" b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Кыттыбыккытыгар</a:t>
            </a:r>
            <a:r>
              <a:rPr lang="ru-RU" sz="4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>
              <a:buNone/>
            </a:pPr>
            <a:r>
              <a:rPr lang="ru-RU" sz="4800" b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барђа</a:t>
            </a:r>
            <a:r>
              <a:rPr lang="ru-RU" sz="4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800" b="1" dirty="0" err="1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махтал</a:t>
            </a:r>
            <a:r>
              <a:rPr lang="ru-RU" sz="4800" b="1" dirty="0" smtClean="0">
                <a:solidFill>
                  <a:srgbClr val="0066F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4800" b="1" dirty="0">
              <a:solidFill>
                <a:srgbClr val="0066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786478"/>
          </a:xfrm>
        </p:spPr>
        <p:txBody>
          <a:bodyPr/>
          <a:lstStyle/>
          <a:p>
            <a:pPr>
              <a:buNone/>
            </a:pPr>
            <a:endParaRPr lang="ru-RU" sz="1200" dirty="0" smtClean="0"/>
          </a:p>
          <a:p>
            <a:endParaRPr lang="ru-RU" sz="1200" dirty="0" smtClean="0"/>
          </a:p>
          <a:p>
            <a:endParaRPr lang="ru-RU" sz="1200" dirty="0" smtClean="0"/>
          </a:p>
          <a:p>
            <a:pPr>
              <a:buNone/>
            </a:pPr>
            <a:endParaRPr lang="ru-RU" sz="1200" dirty="0" smtClean="0"/>
          </a:p>
          <a:p>
            <a:pPr algn="ctr">
              <a:buNone/>
            </a:pPr>
            <a:r>
              <a:rPr lang="ru-RU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үндү  ођолор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</a:p>
          <a:p>
            <a:pPr algn="ctr">
              <a:buNone/>
            </a:pP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Эһигини 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«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Дьикти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хонуу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»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оонньуутугар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ыңырабыт.</a:t>
            </a:r>
            <a:endParaRPr lang="ru-RU" sz="28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algn="just">
              <a:buNone/>
            </a:pP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Оонньуубут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саха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фольклоругар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ананар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Өбүгэлэрбит астарын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туттубут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тэриллэрин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билэр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ођо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кыайыы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өрөгөйүн билиэ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  <a:endParaRPr lang="ru-RU" sz="28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sz="900" dirty="0"/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0053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0053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5929330"/>
            <a:ext cx="4643438" cy="928670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ransition>
    <p:wheel spokes="8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214422"/>
            <a:ext cx="8229600" cy="714380"/>
          </a:xfrm>
        </p:spPr>
        <p:txBody>
          <a:bodyPr/>
          <a:lstStyle/>
          <a:p>
            <a:r>
              <a:rPr lang="ru-RU" sz="36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3600" b="1" i="1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үндү  ођолор</a:t>
            </a:r>
            <a:r>
              <a:rPr lang="ru-RU" sz="36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!</a:t>
            </a:r>
            <a:br>
              <a:rPr lang="ru-RU" sz="3600" b="1" i="1" dirty="0" smtClean="0">
                <a:solidFill>
                  <a:srgbClr val="FF0000"/>
                </a:solidFill>
                <a:latin typeface="Times New Roman"/>
                <a:cs typeface="Times New Roman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sz="2800" b="1" i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Оонньуу</a:t>
            </a:r>
            <a:r>
              <a:rPr lang="ru-RU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быраабылатын</a:t>
            </a:r>
            <a:r>
              <a:rPr lang="ru-RU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кытта</a:t>
            </a:r>
            <a:r>
              <a:rPr lang="ru-RU" sz="2800" b="1" i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били</a:t>
            </a:r>
            <a:r>
              <a:rPr lang="ru-RU" sz="2800" b="1" i="1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һиннэрэбин.</a:t>
            </a:r>
            <a:endParaRPr lang="ru-RU" sz="2800" b="1" i="1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algn="r">
              <a:buNone/>
            </a:pPr>
            <a:r>
              <a:rPr lang="ru-RU" sz="2800" b="1" i="1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Туттар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тэрил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: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төгүрүк 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барабан </a:t>
            </a:r>
            <a:r>
              <a:rPr lang="ru-RU" sz="28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буолар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>
              <a:buNone/>
            </a:pP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8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Сиэр-туом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боппуруоһуттан 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тур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аайы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оонньуур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ођолору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талабыт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эппиэттээбит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ођо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оонньууга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кыттар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>
              <a:buNone/>
            </a:pP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Дьикти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хонуу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«Саха фольклора»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оонньуу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3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туртан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турар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 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Оонньуу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кэмигэр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эһиги боппуруоска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тута да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эппиэттиэххитин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сөп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эбэтэр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буукубаларынан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да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барыаххытын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sz="2400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сөп</a:t>
            </a: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algn="just">
              <a:buNone/>
            </a:pPr>
            <a:r>
              <a:rPr lang="ru-RU" sz="2400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endParaRPr lang="ru-RU" sz="2400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</p:spTree>
  </p:cSld>
  <p:clrMapOvr>
    <a:masterClrMapping/>
  </p:clrMapOvr>
  <p:transition>
    <p:wheel spokes="8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714380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үһүмэх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Боппуруос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</a:rPr>
              <a:t>    </a:t>
            </a:r>
            <a:r>
              <a:rPr lang="ru-RU" dirty="0" err="1" smtClean="0">
                <a:solidFill>
                  <a:srgbClr val="0000FF"/>
                </a:solidFill>
              </a:rPr>
              <a:t>Би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һ</a:t>
            </a:r>
            <a:r>
              <a:rPr lang="ru-RU" dirty="0" err="1" smtClean="0">
                <a:solidFill>
                  <a:srgbClr val="0000FF"/>
                </a:solidFill>
              </a:rPr>
              <a:t>иги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өбүгэлэрбит суораты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тары,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сүөгэй уутун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оргуйбут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тымныы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ууга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булкуйан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ытыйан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аһыы амтаннаах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утах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оңостоллоро, ол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утах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аата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>
              <a:buNone/>
            </a:pPr>
            <a:endParaRPr lang="ru-RU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dirty="0">
              <a:solidFill>
                <a:srgbClr val="0000FF"/>
              </a:solidFill>
            </a:endParaRPr>
          </a:p>
        </p:txBody>
      </p:sp>
      <p:pic>
        <p:nvPicPr>
          <p:cNvPr id="9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592933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1524000" y="4429132"/>
          <a:ext cx="6096000" cy="1000132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000132"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ымдаан</a:t>
            </a:r>
            <a:endPara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643438" y="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8" name="Picture 2" descr="C:\Documents and Settings\Admin\Рабочий стол\поле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2066" y="2143116"/>
            <a:ext cx="2319352" cy="297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Прямая со стрелкой 9"/>
          <p:cNvCxnSpPr/>
          <p:nvPr/>
        </p:nvCxnSpPr>
        <p:spPr>
          <a:xfrm rot="10800000" flipV="1">
            <a:off x="3714744" y="3714752"/>
            <a:ext cx="1285884" cy="571504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143008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үһүмэх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357719"/>
          </a:xfrm>
        </p:spPr>
        <p:txBody>
          <a:bodyPr/>
          <a:lstStyle/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Боппуруос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Урут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техника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дэлэйэ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илигинэ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ђуһу көлөнөр көлө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,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миинэр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миңэ быһыытынан хаһаайыстыбађа киэңник тутталлара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.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Ођус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муннугар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кэтэрдиллэр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тиэрбэс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тутаах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.</a:t>
            </a:r>
          </a:p>
          <a:p>
            <a:pPr algn="ctr">
              <a:buNone/>
            </a:pPr>
            <a:endParaRPr lang="ru-RU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643438" y="592933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1524000" y="4500570"/>
          <a:ext cx="6095999" cy="1214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0857"/>
                <a:gridCol w="870857"/>
                <a:gridCol w="870857"/>
                <a:gridCol w="870857"/>
                <a:gridCol w="870857"/>
                <a:gridCol w="870857"/>
                <a:gridCol w="870857"/>
              </a:tblGrid>
              <a:tr h="1214446"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                                                  </a:t>
            </a:r>
          </a:p>
          <a:p>
            <a:pPr algn="ctr">
              <a:buNone/>
            </a:pPr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чурумчу</a:t>
            </a:r>
            <a:endParaRPr lang="ru-RU" sz="4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23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1571612"/>
            <a:ext cx="5076853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00562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8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00562" y="5929330"/>
            <a:ext cx="4643438" cy="928670"/>
          </a:xfrm>
          <a:prstGeom prst="rect">
            <a:avLst/>
          </a:prstGeom>
          <a:solidFill>
            <a:srgbClr val="0070C0"/>
          </a:solidFill>
        </p:spPr>
      </p:pic>
      <p:cxnSp>
        <p:nvCxnSpPr>
          <p:cNvPr id="10" name="Прямая со стрелкой 9"/>
          <p:cNvCxnSpPr/>
          <p:nvPr/>
        </p:nvCxnSpPr>
        <p:spPr>
          <a:xfrm>
            <a:off x="2428860" y="3143248"/>
            <a:ext cx="3643338" cy="1714512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785818"/>
          </a:xfrm>
        </p:spPr>
        <p:txBody>
          <a:bodyPr/>
          <a:lstStyle/>
          <a:p>
            <a:pPr algn="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үһүмэх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483113"/>
          </a:xfrm>
        </p:spPr>
        <p:txBody>
          <a:bodyPr/>
          <a:lstStyle/>
          <a:p>
            <a:pPr>
              <a:buNone/>
            </a:pPr>
            <a:r>
              <a:rPr lang="ru-RU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Боппуруос</a:t>
            </a:r>
            <a:r>
              <a:rPr lang="ru-RU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Тирииттэн</a:t>
            </a:r>
            <a:r>
              <a:rPr lang="ru-RU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ңоһуллар ат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айанын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салайан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биэрэр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үүн быата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туох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диэн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lang="ru-RU" dirty="0" err="1" smtClean="0">
                <a:solidFill>
                  <a:srgbClr val="0000FF"/>
                </a:solidFill>
                <a:latin typeface="Times New Roman"/>
                <a:cs typeface="Times New Roman"/>
              </a:rPr>
              <a:t>ааттанарый</a:t>
            </a:r>
            <a:r>
              <a:rPr lang="ru-RU" dirty="0" smtClean="0">
                <a:solidFill>
                  <a:srgbClr val="0000FF"/>
                </a:solidFill>
                <a:latin typeface="Times New Roman"/>
                <a:cs typeface="Times New Roman"/>
              </a:rPr>
              <a:t>?</a:t>
            </a:r>
          </a:p>
          <a:p>
            <a:pPr>
              <a:buNone/>
            </a:pPr>
            <a:endParaRPr lang="ru-RU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 algn="ctr">
              <a:buNone/>
            </a:pPr>
            <a:endParaRPr lang="ru-RU" dirty="0" smtClean="0">
              <a:solidFill>
                <a:srgbClr val="0000FF"/>
              </a:solidFill>
              <a:latin typeface="Times New Roman"/>
              <a:cs typeface="Times New Roman"/>
            </a:endParaRPr>
          </a:p>
          <a:p>
            <a:pPr>
              <a:buNone/>
            </a:pP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1524000" y="3929066"/>
          <a:ext cx="6096000" cy="142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/>
                <a:gridCol w="1016000"/>
                <a:gridCol w="1016000"/>
                <a:gridCol w="1016000"/>
                <a:gridCol w="1016000"/>
                <a:gridCol w="1016000"/>
              </a:tblGrid>
              <a:tr h="1428760"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5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4000" dirty="0" smtClean="0">
                <a:solidFill>
                  <a:srgbClr val="C00000"/>
                </a:solidFill>
              </a:rPr>
              <a:t>    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тэ</a:t>
            </a:r>
            <a:r>
              <a:rPr lang="ru-RU" sz="4000" b="1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һиин</a:t>
            </a:r>
            <a:endParaRPr lang="ru-RU" sz="4000" dirty="0">
              <a:solidFill>
                <a:srgbClr val="C00000"/>
              </a:solidFill>
            </a:endParaRPr>
          </a:p>
        </p:txBody>
      </p:sp>
      <p:pic>
        <p:nvPicPr>
          <p:cNvPr id="4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5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6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457200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7" name="Picture 2" descr="C:\Documents and Settings\Admin\Рабочий стол\0_934ee_ed771998_L.png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5929330"/>
            <a:ext cx="4572000" cy="928670"/>
          </a:xfrm>
          <a:prstGeom prst="rect">
            <a:avLst/>
          </a:prstGeom>
          <a:solidFill>
            <a:srgbClr val="0070C0"/>
          </a:solidFill>
        </p:spPr>
      </p:pic>
      <p:pic>
        <p:nvPicPr>
          <p:cNvPr id="8" name="Picture 2" descr="C:\Documents and Settings\Admin\Рабочий стол\якутский-всадни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00496" y="1000108"/>
            <a:ext cx="3357586" cy="4761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Прямая со стрелкой 8"/>
          <p:cNvCxnSpPr/>
          <p:nvPr/>
        </p:nvCxnSpPr>
        <p:spPr>
          <a:xfrm rot="10800000" flipV="1">
            <a:off x="2714612" y="3357562"/>
            <a:ext cx="2500330" cy="1500198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 advTm="15000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5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Тема5</Template>
  <TotalTime>514</TotalTime>
  <Words>248</Words>
  <Application>Microsoft Office PowerPoint</Application>
  <PresentationFormat>Экран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Тема5</vt:lpstr>
      <vt:lpstr>Дьиктилээх  хонуу «Саха  фольклора» </vt:lpstr>
      <vt:lpstr>Слайд 2</vt:lpstr>
      <vt:lpstr>Күндү  ођолор! </vt:lpstr>
      <vt:lpstr>1 түһүмэх</vt:lpstr>
      <vt:lpstr>Слайд 5</vt:lpstr>
      <vt:lpstr>2 түһүмэх </vt:lpstr>
      <vt:lpstr>Слайд 7</vt:lpstr>
      <vt:lpstr>3 түһүмэх </vt:lpstr>
      <vt:lpstr>Слайд 9</vt:lpstr>
      <vt:lpstr>                                          4 түһүмэх</vt:lpstr>
      <vt:lpstr>Слайд 11</vt:lpstr>
      <vt:lpstr>Супер оонньуу</vt:lpstr>
      <vt:lpstr>Владимир  Васильевич  Державин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57</cp:revision>
  <dcterms:created xsi:type="dcterms:W3CDTF">2014-02-15T03:43:06Z</dcterms:created>
  <dcterms:modified xsi:type="dcterms:W3CDTF">2016-12-10T21:29:10Z</dcterms:modified>
</cp:coreProperties>
</file>