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67" r:id="rId6"/>
    <p:sldId id="259" r:id="rId7"/>
    <p:sldId id="260" r:id="rId8"/>
    <p:sldId id="261" r:id="rId9"/>
    <p:sldId id="266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4216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5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9666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600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624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555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680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599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955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66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020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58648-2F39-4656-810A-F189F5341224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9D7BF-B435-47CA-BF31-C987080CFD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7430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Гипотеза – научное предположение.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Поставить себе оценки за урок в лист </a:t>
            </a:r>
            <a:r>
              <a:rPr lang="ru-RU" dirty="0" err="1" smtClean="0"/>
              <a:t>самооценивания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 узнал….</a:t>
            </a:r>
          </a:p>
          <a:p>
            <a:r>
              <a:rPr lang="ru-RU" dirty="0" smtClean="0"/>
              <a:t>Могу объяснить …</a:t>
            </a:r>
          </a:p>
          <a:p>
            <a:r>
              <a:rPr lang="ru-RU" dirty="0" smtClean="0"/>
              <a:t>Могу  решать …</a:t>
            </a:r>
          </a:p>
          <a:p>
            <a:r>
              <a:rPr lang="ru-RU" dirty="0" smtClean="0"/>
              <a:t>Вызывает затруднение…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П.17 ( правило)</a:t>
            </a:r>
          </a:p>
          <a:p>
            <a:r>
              <a:rPr lang="ru-RU" dirty="0" smtClean="0"/>
              <a:t>№ 633( </a:t>
            </a:r>
            <a:r>
              <a:rPr lang="ru-RU" dirty="0" err="1" smtClean="0"/>
              <a:t>а-д</a:t>
            </a:r>
            <a:r>
              <a:rPr lang="ru-RU" dirty="0" smtClean="0"/>
              <a:t>)</a:t>
            </a:r>
          </a:p>
          <a:p>
            <a:r>
              <a:rPr lang="ru-RU" dirty="0" smtClean="0"/>
              <a:t>№ 634(а)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Спасибо за урок.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домашнего задания.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№ 591(б)</a:t>
            </a:r>
          </a:p>
          <a:p>
            <a:r>
              <a:rPr lang="ru-RU" dirty="0" smtClean="0"/>
              <a:t>12/143, 20/1, 1/80, 1/100, 1,  10/5= 2/1, 10/12=5/6.</a:t>
            </a:r>
          </a:p>
          <a:p>
            <a:r>
              <a:rPr lang="ru-RU" dirty="0" smtClean="0"/>
              <a:t>№ 592( г, </a:t>
            </a:r>
            <a:r>
              <a:rPr lang="ru-RU" dirty="0" err="1" smtClean="0"/>
              <a:t>д</a:t>
            </a:r>
            <a:r>
              <a:rPr lang="ru-RU" dirty="0" smtClean="0"/>
              <a:t>)</a:t>
            </a:r>
          </a:p>
          <a:p>
            <a:r>
              <a:rPr lang="ru-RU" dirty="0" smtClean="0"/>
              <a:t>г) 4/25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0,4.</a:t>
            </a:r>
          </a:p>
          <a:p>
            <a:r>
              <a:rPr lang="ru-RU" dirty="0" smtClean="0"/>
              <a:t>8-9 правильных ответов  « 5»</a:t>
            </a:r>
          </a:p>
          <a:p>
            <a:r>
              <a:rPr lang="ru-RU" dirty="0" smtClean="0"/>
              <a:t>6-7 правильных ответов  «4»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Устная работа.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из числа, записанного в центре, можно получить числа, записанные на концах лучей?</a:t>
            </a:r>
          </a:p>
          <a:p>
            <a:endParaRPr lang="ru-RU" dirty="0"/>
          </a:p>
        </p:txBody>
      </p:sp>
      <p:pic>
        <p:nvPicPr>
          <p:cNvPr id="1026" name="Picture 2" descr="C:\Users\Валерий\Pictures\2015-11-17 1\1 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357298"/>
            <a:ext cx="5091515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ru-RU" dirty="0" smtClean="0"/>
              <a:t>Решить уравнения.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15х = 45,</a:t>
            </a:r>
          </a:p>
          <a:p>
            <a:r>
              <a:rPr lang="ru-RU" dirty="0" smtClean="0"/>
              <a:t>0,5х = 2,5,</a:t>
            </a:r>
          </a:p>
          <a:p>
            <a:r>
              <a:rPr lang="ru-RU" dirty="0" smtClean="0">
                <a:sym typeface="Symbol"/>
              </a:rPr>
              <a:t>     </a:t>
            </a:r>
            <a:r>
              <a:rPr lang="ru-RU" dirty="0" smtClean="0"/>
              <a:t> </a:t>
            </a:r>
            <a:r>
              <a:rPr lang="ru-RU" dirty="0" err="1" smtClean="0"/>
              <a:t>х</a:t>
            </a:r>
            <a:r>
              <a:rPr lang="ru-RU" dirty="0" smtClean="0"/>
              <a:t> =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786058"/>
            <a:ext cx="285752" cy="642942"/>
          </a:xfrm>
          <a:prstGeom prst="rect">
            <a:avLst/>
          </a:prstGeom>
          <a:noFill/>
        </p:spPr>
      </p:pic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2786058"/>
            <a:ext cx="214314" cy="551093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6000" dirty="0" smtClean="0"/>
          </a:p>
          <a:p>
            <a:pPr>
              <a:buNone/>
            </a:pPr>
            <a:r>
              <a:rPr lang="ru-RU" sz="6000" dirty="0" smtClean="0"/>
              <a:t>        Деление дробей.</a:t>
            </a:r>
            <a:endParaRPr lang="ru-RU" sz="6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Гипотеза.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Чтобы разделить дробь на дробь можно, умножить делимое на дробь обратную делителю.</a:t>
            </a:r>
          </a:p>
          <a:p>
            <a:r>
              <a:rPr lang="ru-RU" dirty="0" smtClean="0"/>
              <a:t>Выполните деление:      :    = </a:t>
            </a:r>
          </a:p>
          <a:p>
            <a:r>
              <a:rPr lang="ru-RU" dirty="0" smtClean="0"/>
              <a:t>2   : 1    = </a:t>
            </a:r>
          </a:p>
          <a:p>
            <a:r>
              <a:rPr lang="ru-RU" dirty="0" smtClean="0"/>
              <a:t>      : 6=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143248"/>
            <a:ext cx="214314" cy="964413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3143248"/>
            <a:ext cx="214314" cy="964413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 flipH="1">
            <a:off x="9143999" y="0"/>
            <a:ext cx="4571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786190"/>
            <a:ext cx="117362" cy="547691"/>
          </a:xfrm>
          <a:prstGeom prst="rect">
            <a:avLst/>
          </a:prstGeom>
          <a:noFill/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857628"/>
            <a:ext cx="214314" cy="500066"/>
          </a:xfrm>
          <a:prstGeom prst="rect">
            <a:avLst/>
          </a:prstGeom>
          <a:noFill/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429131"/>
            <a:ext cx="214314" cy="964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классе.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№ 596 (а, в, ж, л)</a:t>
            </a:r>
          </a:p>
          <a:p>
            <a:r>
              <a:rPr lang="ru-RU" dirty="0" smtClean="0"/>
              <a:t>№ 596 ( б, г, е, </a:t>
            </a:r>
            <a:r>
              <a:rPr lang="ru-RU" dirty="0" err="1" smtClean="0"/>
              <a:t>н</a:t>
            </a:r>
            <a:r>
              <a:rPr lang="ru-RU" dirty="0" smtClean="0"/>
              <a:t>) –самостоятельно</a:t>
            </a:r>
          </a:p>
          <a:p>
            <a:r>
              <a:rPr lang="ru-RU" dirty="0" smtClean="0"/>
              <a:t>б)4/45; г) </a:t>
            </a:r>
            <a:r>
              <a:rPr lang="ru-RU" dirty="0" smtClean="0"/>
              <a:t>9/20; </a:t>
            </a:r>
            <a:r>
              <a:rPr lang="ru-RU" dirty="0" smtClean="0"/>
              <a:t>е) 7/16; </a:t>
            </a:r>
            <a:r>
              <a:rPr lang="ru-RU" dirty="0" err="1" smtClean="0"/>
              <a:t>н</a:t>
            </a:r>
            <a:r>
              <a:rPr lang="ru-RU" dirty="0" smtClean="0"/>
              <a:t>) 50/33</a:t>
            </a:r>
          </a:p>
          <a:p>
            <a:r>
              <a:rPr lang="ru-RU" dirty="0" smtClean="0"/>
              <a:t>4 правильных примера  «5»</a:t>
            </a:r>
          </a:p>
          <a:p>
            <a:r>
              <a:rPr lang="ru-RU" dirty="0" smtClean="0"/>
              <a:t>3 правильных примера «4»</a:t>
            </a:r>
          </a:p>
          <a:p>
            <a:r>
              <a:rPr lang="ru-RU" dirty="0" smtClean="0"/>
              <a:t>№ 597</a:t>
            </a:r>
          </a:p>
          <a:p>
            <a:r>
              <a:rPr lang="ru-RU" dirty="0" smtClean="0"/>
              <a:t>№ 599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Первичный контроль знаний.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428736"/>
          <a:ext cx="8329645" cy="3238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929"/>
                <a:gridCol w="1665929"/>
                <a:gridCol w="1665929"/>
                <a:gridCol w="1665929"/>
                <a:gridCol w="1665929"/>
              </a:tblGrid>
              <a:tr h="111442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5/7</a:t>
                      </a:r>
                      <a:endParaRPr lang="ru-RU" sz="32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7/12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6/7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6/7</a:t>
                      </a:r>
                      <a:endParaRPr lang="ru-RU" sz="3200" dirty="0"/>
                    </a:p>
                  </a:txBody>
                  <a:tcPr/>
                </a:tc>
              </a:tr>
              <a:tr h="106204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3/8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9/10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6/14</a:t>
                      </a:r>
                      <a:endParaRPr lang="ru-RU" sz="3200" dirty="0"/>
                    </a:p>
                  </a:txBody>
                  <a:tcPr/>
                </a:tc>
              </a:tr>
              <a:tr h="106204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a :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таблицы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29640" cy="3328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928"/>
                <a:gridCol w="1665928"/>
                <a:gridCol w="1665928"/>
                <a:gridCol w="1665928"/>
                <a:gridCol w="1665928"/>
              </a:tblGrid>
              <a:tr h="1596095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5/7</a:t>
                      </a:r>
                      <a:endParaRPr lang="ru-RU" sz="32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7/12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6/7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6/7</a:t>
                      </a:r>
                      <a:endParaRPr lang="ru-RU" sz="3200" dirty="0"/>
                    </a:p>
                  </a:txBody>
                  <a:tcPr/>
                </a:tc>
              </a:tr>
              <a:tr h="866452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3/8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9/10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6/14</a:t>
                      </a:r>
                      <a:endParaRPr lang="ru-RU" sz="3200" dirty="0"/>
                    </a:p>
                  </a:txBody>
                  <a:tcPr/>
                </a:tc>
              </a:tr>
              <a:tr h="866452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a :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40/21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35/54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2/7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57224" y="5072074"/>
            <a:ext cx="5643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4 правильных примера  «5»</a:t>
            </a:r>
          </a:p>
          <a:p>
            <a:r>
              <a:rPr lang="ru-RU" dirty="0" smtClean="0"/>
              <a:t>3 правильных примера «4»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171</TotalTime>
  <Words>268</Words>
  <Application>Microsoft Office PowerPoint</Application>
  <PresentationFormat>Экран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Тема2</vt:lpstr>
      <vt:lpstr>Гипотеза – научное предположение.</vt:lpstr>
      <vt:lpstr>Проверка домашнего задания.</vt:lpstr>
      <vt:lpstr>Устная работа.</vt:lpstr>
      <vt:lpstr>Решить уравнения.</vt:lpstr>
      <vt:lpstr>Слайд 5</vt:lpstr>
      <vt:lpstr>Гипотеза.</vt:lpstr>
      <vt:lpstr>В классе.</vt:lpstr>
      <vt:lpstr>Первичный контроль знаний.</vt:lpstr>
      <vt:lpstr>Проверка таблицы</vt:lpstr>
      <vt:lpstr>Итог урока</vt:lpstr>
      <vt:lpstr>Домашнее задание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Гипотеза – научное предположение.</dc:title>
  <dc:creator>Валерий</dc:creator>
  <cp:lastModifiedBy>Валерий</cp:lastModifiedBy>
  <cp:revision>20</cp:revision>
  <dcterms:created xsi:type="dcterms:W3CDTF">2015-11-17T15:04:33Z</dcterms:created>
  <dcterms:modified xsi:type="dcterms:W3CDTF">2015-11-21T09:25:07Z</dcterms:modified>
</cp:coreProperties>
</file>