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Появилось 2 государства: «Можно» и «Нельзя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1027" name="Picture 3" descr="C:\Открытый урок\uk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8" y="973152"/>
            <a:ext cx="6552728" cy="56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Можно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2210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Нельзя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08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Открытый урок\6f2ec1d8ad38de4fbe59e70574720bcb55ba1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2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Открытый урок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886550" cy="68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61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239" y="1145681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Подросток появился на улице в нетрезвом виде?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2016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05273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Избил одноклассника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4370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68760"/>
            <a:ext cx="7920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Нецензурно выражался </a:t>
            </a:r>
          </a:p>
          <a:p>
            <a:r>
              <a:rPr lang="ru-RU" sz="5400" dirty="0" smtClean="0"/>
              <a:t>в общественном месте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8448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41277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Переходил дорогу в неположенном месте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7897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681" y="1556792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Совершил кражу мобильного телефона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81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132856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 smtClean="0"/>
              <a:t>Не нарушать закон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/>
              <a:t>Уважать права и свободу других лиц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/>
              <a:t>Сохранять природу и окружающую среду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/>
              <a:t>Защищать Отечество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7252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16832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4400" b="1" i="1" dirty="0" smtClean="0"/>
              <a:t>Только слабые совершают преступления: сильному и счастливому они ни к чему» (Вольтер)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9475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Открытый урок\AGINCOURT1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Открытый урок\c4ca4238a0b923820dcc509a6f75849b_142054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6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Открытый урок\Total_War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4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Открытый урок\BIDO-MASTER-British-Isles-Detailed-Outli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383"/>
            <a:ext cx="7491600" cy="62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2862" y="4581128"/>
            <a:ext cx="381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/>
              <a:t>Закония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72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2088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Дав порядок нам Закон,</a:t>
            </a:r>
          </a:p>
          <a:p>
            <a:pPr algn="ctr"/>
            <a:r>
              <a:rPr lang="ru-RU" sz="3600" b="1" dirty="0" smtClean="0"/>
              <a:t>Ограничил нам свободу.</a:t>
            </a:r>
          </a:p>
          <a:p>
            <a:pPr algn="ctr"/>
            <a:r>
              <a:rPr lang="ru-RU" sz="3600" b="1" dirty="0" smtClean="0"/>
              <a:t>И суров – собою он, </a:t>
            </a:r>
          </a:p>
          <a:p>
            <a:pPr algn="ctr"/>
            <a:r>
              <a:rPr lang="ru-RU" sz="3600" b="1" dirty="0" smtClean="0"/>
              <a:t>Говорит, как жить народу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402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Открытый урок\конституция-утман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8" y="116632"/>
            <a:ext cx="876728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276872"/>
            <a:ext cx="77048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Права</a:t>
            </a:r>
            <a:r>
              <a:rPr lang="ru-RU" sz="3200" dirty="0" smtClean="0"/>
              <a:t>: </a:t>
            </a:r>
          </a:p>
          <a:p>
            <a:r>
              <a:rPr lang="ru-RU" sz="3200" dirty="0" smtClean="0"/>
              <a:t>- Жить и воспитываться в семье.</a:t>
            </a:r>
          </a:p>
          <a:p>
            <a:r>
              <a:rPr lang="ru-RU" sz="3200" dirty="0" smtClean="0"/>
              <a:t>- Получить паспорт гражданина РФ.</a:t>
            </a:r>
          </a:p>
          <a:p>
            <a:r>
              <a:rPr lang="ru-RU" sz="3200" dirty="0" smtClean="0"/>
              <a:t>- Работать в свободное от учёбы время.</a:t>
            </a:r>
          </a:p>
          <a:p>
            <a:r>
              <a:rPr lang="ru-RU" sz="3200" dirty="0" smtClean="0"/>
              <a:t>- Право на охрану здоровья.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27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6120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Обязанности:</a:t>
            </a:r>
          </a:p>
          <a:p>
            <a:r>
              <a:rPr lang="ru-RU" dirty="0" smtClean="0"/>
              <a:t>-  </a:t>
            </a:r>
            <a:r>
              <a:rPr lang="ru-RU" sz="2400" dirty="0" smtClean="0"/>
              <a:t>Слушаться родителей и лиц, их заменяющих.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Получить основное общее образование (9 классов).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Соблюдать Устав школы, правила внутреннего распорядка учебного заведения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Соблюдать правила поведения, установленные в образовательных учреждениях, дома и в общественных местах.    </a:t>
            </a:r>
          </a:p>
        </p:txBody>
      </p:sp>
    </p:spTree>
    <p:extLst>
      <p:ext uri="{BB962C8B-B14F-4D97-AF65-F5344CB8AC3E}">
        <p14:creationId xmlns:p14="http://schemas.microsoft.com/office/powerpoint/2010/main" val="1422405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164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</dc:creator>
  <cp:lastModifiedBy>ЛА</cp:lastModifiedBy>
  <cp:revision>6</cp:revision>
  <dcterms:created xsi:type="dcterms:W3CDTF">2016-02-03T12:46:03Z</dcterms:created>
  <dcterms:modified xsi:type="dcterms:W3CDTF">2016-02-04T13:07:40Z</dcterms:modified>
</cp:coreProperties>
</file>