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52F3-EC18-47F7-A9F9-FDAF8DFFE7BD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489349-36D2-47CB-BC09-BA153875E4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52F3-EC18-47F7-A9F9-FDAF8DFFE7BD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9349-36D2-47CB-BC09-BA153875E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52F3-EC18-47F7-A9F9-FDAF8DFFE7BD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9349-36D2-47CB-BC09-BA153875E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B2952F3-EC18-47F7-A9F9-FDAF8DFFE7BD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A489349-36D2-47CB-BC09-BA153875E4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52F3-EC18-47F7-A9F9-FDAF8DFFE7BD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9349-36D2-47CB-BC09-BA153875E4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52F3-EC18-47F7-A9F9-FDAF8DFFE7BD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9349-36D2-47CB-BC09-BA153875E4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9349-36D2-47CB-BC09-BA153875E4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52F3-EC18-47F7-A9F9-FDAF8DFFE7BD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52F3-EC18-47F7-A9F9-FDAF8DFFE7BD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9349-36D2-47CB-BC09-BA153875E4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52F3-EC18-47F7-A9F9-FDAF8DFFE7BD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9349-36D2-47CB-BC09-BA153875E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B2952F3-EC18-47F7-A9F9-FDAF8DFFE7BD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A489349-36D2-47CB-BC09-BA153875E4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52F3-EC18-47F7-A9F9-FDAF8DFFE7BD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489349-36D2-47CB-BC09-BA153875E4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B2952F3-EC18-47F7-A9F9-FDAF8DFFE7BD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A489349-36D2-47CB-BC09-BA153875E4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averkina.edurm.ru/druschba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    ТАКОЕ   ДРУЖБА?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b="1" dirty="0" smtClean="0"/>
              <a:t> Настоящий друг везде</a:t>
            </a:r>
            <a:endParaRPr lang="ru-RU" sz="4000" dirty="0" smtClean="0"/>
          </a:p>
          <a:p>
            <a:r>
              <a:rPr lang="ru-RU" sz="2800" b="1" dirty="0" smtClean="0"/>
              <a:t>Верен, в счастье и беде;</a:t>
            </a:r>
            <a:endParaRPr lang="ru-RU" sz="4000" dirty="0" smtClean="0"/>
          </a:p>
          <a:p>
            <a:r>
              <a:rPr lang="ru-RU" sz="2800" b="1" dirty="0" smtClean="0"/>
              <a:t>Грусть твоя его тревожит,</a:t>
            </a:r>
            <a:endParaRPr lang="ru-RU" sz="4000" dirty="0" smtClean="0"/>
          </a:p>
          <a:p>
            <a:r>
              <a:rPr lang="ru-RU" sz="2800" b="1" dirty="0" smtClean="0"/>
              <a:t>Ты не спишь — он спать не может,</a:t>
            </a:r>
            <a:endParaRPr lang="ru-RU" sz="4000" dirty="0" smtClean="0"/>
          </a:p>
          <a:p>
            <a:r>
              <a:rPr lang="ru-RU" sz="2800" b="1" dirty="0" smtClean="0"/>
              <a:t>И во всем, без дальних слов,</a:t>
            </a:r>
            <a:endParaRPr lang="ru-RU" sz="4000" dirty="0" smtClean="0"/>
          </a:p>
          <a:p>
            <a:r>
              <a:rPr lang="ru-RU" sz="2800" b="1" dirty="0" smtClean="0"/>
              <a:t>Он помочь тебе готов.</a:t>
            </a:r>
            <a:endParaRPr lang="ru-RU" sz="4000" dirty="0" smtClean="0"/>
          </a:p>
          <a:p>
            <a:r>
              <a:rPr lang="ru-RU" sz="2800" b="1" dirty="0" smtClean="0"/>
              <a:t>Да, по действиям несходны</a:t>
            </a:r>
            <a:endParaRPr lang="ru-RU" sz="4000" dirty="0" smtClean="0"/>
          </a:p>
          <a:p>
            <a:r>
              <a:rPr lang="ru-RU" sz="2800" b="1" dirty="0" smtClean="0"/>
              <a:t>Верный друг и льстец негодный. </a:t>
            </a:r>
            <a:endParaRPr lang="ru-RU" sz="2800" b="1" dirty="0" smtClean="0"/>
          </a:p>
          <a:p>
            <a:r>
              <a:rPr lang="ru-RU" sz="2800" b="1" dirty="0" smtClean="0"/>
              <a:t> </a:t>
            </a:r>
            <a:r>
              <a:rPr lang="ru-RU" sz="2800" b="1" dirty="0" smtClean="0"/>
              <a:t>                               У. Шекспир</a:t>
            </a: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dirty="0" smtClean="0"/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                                             </a:t>
            </a:r>
          </a:p>
          <a:p>
            <a:pPr fontAlgn="base"/>
            <a:endParaRPr lang="ru-RU" dirty="0" smtClean="0"/>
          </a:p>
        </p:txBody>
      </p:sp>
      <p:pic>
        <p:nvPicPr>
          <p:cNvPr id="1026" name="Picture 2" descr="C:\Users\Гость\Desktop\презентации и статьи\шекспи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564904"/>
            <a:ext cx="885825" cy="1266825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6876256" y="3140968"/>
            <a:ext cx="72008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652120" y="1916832"/>
            <a:ext cx="2210544" cy="24985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Гость\Desktop\презентации и статьи\шекспи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348880"/>
            <a:ext cx="1080120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Расул Гамзатов, Стихи и поэмы, Известия,1974</a:t>
            </a:r>
          </a:p>
          <a:p>
            <a:r>
              <a:rPr lang="ru-RU" dirty="0" smtClean="0"/>
              <a:t> </a:t>
            </a:r>
            <a:r>
              <a:rPr lang="ru-RU" dirty="0" smtClean="0"/>
              <a:t>Уильям Шекспир, Сонеты, </a:t>
            </a:r>
            <a:r>
              <a:rPr lang="ru-RU" dirty="0" err="1" smtClean="0"/>
              <a:t>Астрель</a:t>
            </a:r>
            <a:r>
              <a:rPr lang="ru-RU" dirty="0" smtClean="0"/>
              <a:t>, 2012</a:t>
            </a:r>
            <a:endParaRPr lang="ru-RU" dirty="0" smtClean="0"/>
          </a:p>
          <a:p>
            <a:r>
              <a:rPr lang="ru-RU" dirty="0" smtClean="0"/>
              <a:t>Интернет ресурс </a:t>
            </a:r>
          </a:p>
          <a:p>
            <a:r>
              <a:rPr lang="ru-RU" u="sng" dirty="0" smtClean="0">
                <a:hlinkClick r:id="rId2"/>
              </a:rPr>
              <a:t>http://averkina.edurm.ru/druschba.htm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400" b="1" i="1" dirty="0" smtClean="0"/>
              <a:t>Дружба исчезает там, где равенство перестает существовать.</a:t>
            </a:r>
            <a:endParaRPr lang="ru-RU" sz="4400" dirty="0" smtClean="0"/>
          </a:p>
          <a:p>
            <a:r>
              <a:rPr lang="ru-RU" sz="4400" b="1" i="1" dirty="0" smtClean="0"/>
              <a:t>                                            </a:t>
            </a:r>
            <a:r>
              <a:rPr lang="ru-RU" sz="4400" i="1" dirty="0" err="1" smtClean="0"/>
              <a:t>Обер</a:t>
            </a:r>
            <a:r>
              <a:rPr lang="ru-RU" sz="4400" i="1" dirty="0" smtClean="0"/>
              <a:t>.</a:t>
            </a:r>
            <a:endParaRPr lang="ru-RU" sz="4400" dirty="0" smtClean="0"/>
          </a:p>
          <a:p>
            <a:r>
              <a:rPr lang="ru-RU" sz="4400" b="1" i="1" dirty="0" smtClean="0"/>
              <a:t>                         </a:t>
            </a:r>
            <a:endParaRPr lang="ru-RU" sz="4400" dirty="0" smtClean="0"/>
          </a:p>
          <a:p>
            <a:r>
              <a:rPr lang="ru-RU" sz="4000" i="1" dirty="0" smtClean="0"/>
              <a:t>                                                                           .</a:t>
            </a:r>
            <a:endParaRPr lang="ru-RU" sz="40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i="1" dirty="0" smtClean="0"/>
              <a:t>Недалеко уйдете в дружбе, если не расположены прощать друг другу мелкие недостатки.</a:t>
            </a:r>
            <a:endParaRPr lang="ru-RU" sz="3600" dirty="0" smtClean="0"/>
          </a:p>
          <a:p>
            <a:r>
              <a:rPr lang="ru-RU" b="1" dirty="0" smtClean="0"/>
              <a:t>                                                                </a:t>
            </a:r>
            <a:r>
              <a:rPr lang="ru-RU" sz="2800" i="1" dirty="0" smtClean="0"/>
              <a:t>Лабрюйер</a:t>
            </a:r>
            <a:endParaRPr lang="ru-RU" sz="2800" dirty="0" smtClean="0"/>
          </a:p>
          <a:p>
            <a:r>
              <a:rPr lang="ru-RU" b="1" dirty="0" smtClean="0"/>
              <a:t>                  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i="1" dirty="0" smtClean="0"/>
              <a:t>Жар дружбы согревает сердце, не сжигая его.</a:t>
            </a:r>
            <a:endParaRPr lang="ru-RU" sz="3600" dirty="0" smtClean="0"/>
          </a:p>
          <a:p>
            <a:r>
              <a:rPr lang="ru-RU" sz="3600" i="1" dirty="0" smtClean="0"/>
              <a:t>                                           Ларошфуко</a:t>
            </a:r>
            <a:endParaRPr lang="ru-RU" sz="3600" dirty="0" smtClean="0"/>
          </a:p>
          <a:p>
            <a:r>
              <a:rPr lang="ru-RU" sz="3600" dirty="0" smtClean="0"/>
              <a:t> </a:t>
            </a:r>
          </a:p>
          <a:p>
            <a:r>
              <a:rPr lang="ru-RU" sz="3600" i="1" dirty="0" smtClean="0"/>
              <a:t>                  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72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«Вот человек, что скажешь ты о нем?»</a:t>
            </a:r>
          </a:p>
          <a:p>
            <a:r>
              <a:rPr lang="ru-RU" sz="2000" dirty="0" smtClean="0"/>
              <a:t>Ответил  друг,  плечами  пожимая:</a:t>
            </a:r>
          </a:p>
          <a:p>
            <a:r>
              <a:rPr lang="ru-RU" sz="2000" dirty="0" smtClean="0"/>
              <a:t>«Я с этим человеком не знаком,</a:t>
            </a:r>
          </a:p>
          <a:p>
            <a:r>
              <a:rPr lang="ru-RU" sz="2000" dirty="0" smtClean="0"/>
              <a:t>Что про него хорошего я знаю?».</a:t>
            </a:r>
          </a:p>
          <a:p>
            <a:r>
              <a:rPr lang="ru-RU" sz="2000" dirty="0" smtClean="0"/>
              <a:t>«Вот человек, что скажешь ты о нем?» -</a:t>
            </a:r>
          </a:p>
          <a:p>
            <a:r>
              <a:rPr lang="ru-RU" sz="2000" dirty="0" smtClean="0"/>
              <a:t>Спросил я у товарища другого.</a:t>
            </a:r>
          </a:p>
          <a:p>
            <a:r>
              <a:rPr lang="ru-RU" sz="2000" dirty="0" smtClean="0"/>
              <a:t>«Я с этим человеком не знаком,</a:t>
            </a:r>
          </a:p>
          <a:p>
            <a:r>
              <a:rPr lang="ru-RU" sz="2000" dirty="0" smtClean="0"/>
              <a:t>Что я могу сказать о нем плохого?».</a:t>
            </a:r>
          </a:p>
          <a:p>
            <a:r>
              <a:rPr lang="ru-RU" sz="2000" dirty="0" smtClean="0"/>
              <a:t>                           Расул    Гамзатов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Гость\Desktop\презентации и статьи\расул гамзат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988840"/>
            <a:ext cx="1800200" cy="1800200"/>
          </a:xfrm>
          <a:prstGeom prst="rect">
            <a:avLst/>
          </a:prstGeom>
          <a:noFill/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6084168" y="1700808"/>
            <a:ext cx="2736304" cy="252028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Гость\Desktop\презентации и статьи\расул гамзат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204864"/>
            <a:ext cx="1656184" cy="1690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Гость\Desktop\презентации и статьи\ссора мальчи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524000"/>
            <a:ext cx="8128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Гость\Desktop\презентации и статьи\shkolnaya-travly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5836" y="1524000"/>
            <a:ext cx="6852328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Гость\Desktop\презентации и статьи\дети дружба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7634" y="1524000"/>
            <a:ext cx="6868732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словаре В. Даля дружба−  </a:t>
            </a:r>
            <a:r>
              <a:rPr lang="ru-RU" b="1" dirty="0" smtClean="0"/>
              <a:t>взаимная привязанность двух или более людей, тесная связь их; в добром смысле - бескорыстная, стойкая приязнь, основанная на любви и уважении; в дурном - тесная связь, основанная на взаимных выгодах.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157</TotalTime>
  <Words>138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ЧТО     ТАКОЕ   ДРУЖБА?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    ТАКОЕ   ДРУЖБА?</dc:title>
  <dc:creator>Гость</dc:creator>
  <cp:lastModifiedBy>Гость</cp:lastModifiedBy>
  <cp:revision>16</cp:revision>
  <dcterms:created xsi:type="dcterms:W3CDTF">2016-10-08T20:42:36Z</dcterms:created>
  <dcterms:modified xsi:type="dcterms:W3CDTF">2016-10-09T10:37:10Z</dcterms:modified>
</cp:coreProperties>
</file>