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  <p:sldMasterId id="2147483910" r:id="rId2"/>
  </p:sldMasterIdLst>
  <p:sldIdLst>
    <p:sldId id="267" r:id="rId3"/>
    <p:sldId id="278" r:id="rId4"/>
    <p:sldId id="262" r:id="rId5"/>
    <p:sldId id="264" r:id="rId6"/>
    <p:sldId id="263" r:id="rId7"/>
    <p:sldId id="259" r:id="rId8"/>
    <p:sldId id="274" r:id="rId9"/>
    <p:sldId id="268" r:id="rId10"/>
    <p:sldId id="269" r:id="rId11"/>
    <p:sldId id="270" r:id="rId12"/>
    <p:sldId id="271" r:id="rId13"/>
    <p:sldId id="272" r:id="rId14"/>
    <p:sldId id="279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932"/>
            <a:ext cx="7632000" cy="1260000"/>
          </a:xfrm>
        </p:spPr>
        <p:txBody>
          <a:bodyPr/>
          <a:lstStyle>
            <a:lvl1pPr>
              <a:defRPr sz="4800" b="1">
                <a:solidFill>
                  <a:srgbClr val="005DA2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220" y="3528591"/>
            <a:ext cx="6400800" cy="126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6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25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93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4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7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39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7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71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966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831" y="1593342"/>
            <a:ext cx="7632000" cy="4248000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  <a:lvl2pPr>
              <a:defRPr>
                <a:solidFill>
                  <a:srgbClr val="005DA2"/>
                </a:solidFill>
                <a:latin typeface="+mj-lt"/>
              </a:defRPr>
            </a:lvl2pPr>
            <a:lvl3pPr>
              <a:defRPr>
                <a:solidFill>
                  <a:srgbClr val="005DA2"/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9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174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57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108000" indent="0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342000" indent="-342000">
              <a:buSzPct val="60000"/>
              <a:buFont typeface="Wingdings 2" pitchFamily="18" charset="2"/>
              <a:buChar char="Þ"/>
              <a:defRPr>
                <a:solidFill>
                  <a:srgbClr val="005DA2"/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rgbClr val="005DA2"/>
                </a:solidFill>
                <a:latin typeface="+mj-lt"/>
              </a:defRPr>
            </a:lvl2pPr>
            <a:lvl3pPr marL="1144800" indent="-230400">
              <a:buFont typeface="Courier New" pitchFamily="49" charset="0"/>
              <a:buChar char="o"/>
              <a:defRPr>
                <a:solidFill>
                  <a:srgbClr val="005DA2"/>
                </a:solidFill>
                <a:latin typeface="+mj-lt"/>
              </a:defRPr>
            </a:lvl3pPr>
            <a:lvl4pPr>
              <a:defRPr>
                <a:solidFill>
                  <a:srgbClr val="005DA2"/>
                </a:solidFill>
              </a:defRPr>
            </a:lvl4pPr>
            <a:lvl5pPr>
              <a:defRPr>
                <a:solidFill>
                  <a:srgbClr val="005DA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3628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7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62E-21A0-40CE-B402-AF60304B12ED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0CA-DC78-4E77-8C45-262ACF9DA6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3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23963" y="296863"/>
            <a:ext cx="76327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23963" y="1631950"/>
            <a:ext cx="76327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9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5DA2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Þ"/>
        <a:defRPr sz="3200" kern="1200">
          <a:solidFill>
            <a:srgbClr val="005DA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005DA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Courier New" pitchFamily="49" charset="0"/>
        <a:buChar char="o"/>
        <a:defRPr sz="2400" kern="1200">
          <a:solidFill>
            <a:srgbClr val="005DA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95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2033" y="1988840"/>
            <a:ext cx="7772400" cy="2808312"/>
          </a:xfrm>
        </p:spPr>
        <p:txBody>
          <a:bodyPr>
            <a:normAutofit fontScale="90000"/>
          </a:bodyPr>
          <a:lstStyle/>
          <a:p>
            <a:pPr marR="0"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«Урал. Птицы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зимой»</a:t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b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Воспитатель: Кондратьева ОН.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body" idx="1"/>
          </p:nvPr>
        </p:nvSpPr>
        <p:spPr>
          <a:xfrm>
            <a:off x="683568" y="404664"/>
            <a:ext cx="7772400" cy="72007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302 комбинированного вида  г. Екатеринбург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96" y="960661"/>
            <a:ext cx="7632000" cy="900113"/>
          </a:xfrm>
        </p:spPr>
        <p:txBody>
          <a:bodyPr/>
          <a:lstStyle/>
          <a:p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ТРЕТИЙ ДЕНЬ:</a:t>
            </a:r>
            <a:b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1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Чтение «Лесной газеты» В. Бианки</a:t>
            </a:r>
            <a:br>
              <a:rPr lang="ru-RU" sz="1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1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 рассматривание иллюстрации с зимующими птицами Урала</a:t>
            </a:r>
            <a:br>
              <a:rPr lang="ru-RU" sz="1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1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Д/и «Расскажи о своей любимой птичке»</a:t>
            </a:r>
            <a:br>
              <a:rPr lang="ru-RU" sz="1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>Игра: «Птичья столовая»</a:t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Физ</a:t>
            </a:r>
            <a:r>
              <a:rPr lang="ru-RU" sz="1800" b="1" i="1" dirty="0">
                <a:solidFill>
                  <a:srgbClr val="002060"/>
                </a:solidFill>
              </a:rPr>
              <a:t>. минутка «Погреемся».</a:t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Игры на свежем воздухе </a:t>
            </a:r>
            <a:r>
              <a:rPr lang="ru-RU" sz="1800" b="1" i="1" dirty="0" smtClean="0">
                <a:ln>
                  <a:solidFill>
                    <a:srgbClr val="002060"/>
                  </a:solidFill>
                </a:ln>
              </a:rPr>
              <a:t/>
            </a:r>
            <a:br>
              <a:rPr lang="ru-RU" sz="1800" b="1" i="1" dirty="0" smtClean="0">
                <a:ln>
                  <a:solidFill>
                    <a:srgbClr val="002060"/>
                  </a:solidFill>
                </a:ln>
              </a:rPr>
            </a:br>
            <a:endParaRPr lang="ru-RU" sz="1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2132856"/>
            <a:ext cx="1907704" cy="143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42" y="2348880"/>
            <a:ext cx="236375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2327243" cy="174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0477" y="2408464"/>
            <a:ext cx="2204864" cy="165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65" y="4069512"/>
            <a:ext cx="1997915" cy="149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39" y="4337720"/>
            <a:ext cx="1997915" cy="149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4128" y="4421607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742" y="271237"/>
            <a:ext cx="7632000" cy="900113"/>
          </a:xfrm>
        </p:spPr>
        <p:txBody>
          <a:bodyPr/>
          <a:lstStyle/>
          <a:p>
            <a:r>
              <a:rPr lang="ru-RU" sz="2000" dirty="0" smtClean="0">
                <a:ln>
                  <a:solidFill>
                    <a:srgbClr val="002060"/>
                  </a:solidFill>
                </a:ln>
              </a:rPr>
              <a:t/>
            </a:r>
            <a:br>
              <a:rPr lang="ru-RU" sz="2000" dirty="0" smtClean="0">
                <a:ln>
                  <a:solidFill>
                    <a:srgbClr val="002060"/>
                  </a:solidFill>
                </a:ln>
              </a:rPr>
            </a:br>
            <a:r>
              <a:rPr lang="ru-RU" sz="2000" dirty="0" smtClean="0">
                <a:ln>
                  <a:solidFill>
                    <a:srgbClr val="002060"/>
                  </a:solidFill>
                </a:ln>
              </a:rPr>
              <a:t/>
            </a:r>
            <a:br>
              <a:rPr lang="ru-RU" sz="2000" dirty="0" smtClean="0">
                <a:ln>
                  <a:solidFill>
                    <a:srgbClr val="002060"/>
                  </a:solidFill>
                </a:ln>
              </a:rPr>
            </a:b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ЧЕТВЕРТЫЙ ДЕНЬ:</a:t>
            </a:r>
            <a:b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Беседа «Покормим птиц зимой»</a:t>
            </a:r>
            <a:b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Игра «Какой птички не стало? »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П/ игра «Воробушки и автомобиль»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9" y="1628800"/>
            <a:ext cx="240026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66" y="1859694"/>
            <a:ext cx="2353606" cy="176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59694"/>
            <a:ext cx="2737650" cy="205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12931"/>
            <a:ext cx="2627784" cy="197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74" y="3833664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93" y="4149080"/>
            <a:ext cx="2651786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35022"/>
            <a:ext cx="7632000" cy="900113"/>
          </a:xfrm>
        </p:spPr>
        <p:txBody>
          <a:bodyPr/>
          <a:lstStyle/>
          <a:p>
            <a:r>
              <a:rPr lang="ru-RU" sz="2000" dirty="0" smtClean="0">
                <a:ln>
                  <a:solidFill>
                    <a:srgbClr val="002060"/>
                  </a:solidFill>
                </a:ln>
              </a:rPr>
              <a:t/>
            </a:r>
            <a:br>
              <a:rPr lang="ru-RU" sz="2000" dirty="0" smtClean="0">
                <a:ln>
                  <a:solidFill>
                    <a:srgbClr val="002060"/>
                  </a:solidFill>
                </a:ln>
              </a:rPr>
            </a:br>
            <a:r>
              <a:rPr lang="ru-RU" sz="2000" b="1" i="1" dirty="0" smtClean="0">
                <a:ln>
                  <a:solidFill>
                    <a:srgbClr val="002060"/>
                  </a:solidFill>
                </a:ln>
              </a:rPr>
              <a:t>ПЯТЫЙ ДЕНЬ:</a:t>
            </a:r>
            <a:br>
              <a:rPr lang="ru-RU" sz="2000" b="1" i="1" dirty="0" smtClean="0">
                <a:ln>
                  <a:solidFill>
                    <a:srgbClr val="002060"/>
                  </a:solidFill>
                </a:ln>
              </a:rPr>
            </a:br>
            <a:r>
              <a:rPr lang="ru-RU" sz="2000" b="1" i="1" dirty="0" smtClean="0">
                <a:ln>
                  <a:solidFill>
                    <a:srgbClr val="002060"/>
                  </a:solidFill>
                </a:ln>
              </a:rPr>
              <a:t>Беседа «Чем питаются птицы зимой?»</a:t>
            </a:r>
            <a:br>
              <a:rPr lang="ru-RU" sz="2000" b="1" i="1" dirty="0" smtClean="0">
                <a:ln>
                  <a:solidFill>
                    <a:srgbClr val="002060"/>
                  </a:solidFill>
                </a:ln>
              </a:rPr>
            </a:br>
            <a:r>
              <a:rPr lang="ru-RU" sz="2000" b="1" i="1" dirty="0" smtClean="0">
                <a:ln>
                  <a:solidFill>
                    <a:srgbClr val="002060"/>
                  </a:solidFill>
                </a:ln>
              </a:rPr>
              <a:t>Чтение стихотворения «Дятел», «Воробей»</a:t>
            </a:r>
            <a:br>
              <a:rPr lang="ru-RU" sz="2000" b="1" i="1" dirty="0" smtClean="0">
                <a:ln>
                  <a:solidFill>
                    <a:srgbClr val="002060"/>
                  </a:solidFill>
                </a:ln>
              </a:rPr>
            </a:br>
            <a:endParaRPr lang="ru-RU" sz="2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916832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ts val="18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«Дятел»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Слышен стук в лесу недаром,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Это голос санитара.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Ствол проверил, все уладил,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Помогает лесу дятел.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3645024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«Воробей»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Прыг, да скок, ну, что за птица,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Все на месте не сидится,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С виду нет его храбрей,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Шустро скачет воробей.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46281" y="12575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5DA2"/>
                </a:solidFill>
                <a:latin typeface="+mj-lt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DA2"/>
                </a:solidFill>
                <a:latin typeface="Calibri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DA2"/>
                </a:solidFill>
                <a:latin typeface="Calibri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DA2"/>
                </a:solidFill>
                <a:latin typeface="Calibri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DA2"/>
                </a:solidFill>
                <a:latin typeface="Calibri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3 ЭТАП – ЗАКЛЮЧИТЕЛЬНЫЙ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</a:b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Коллективная работа детей и родителей «Зимующие птицы Урала»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1048" y="1628799"/>
            <a:ext cx="2880321" cy="21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01" y="4776293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b="2583"/>
          <a:stretch/>
        </p:blipFill>
        <p:spPr>
          <a:xfrm rot="5400000">
            <a:off x="5530294" y="1585250"/>
            <a:ext cx="3870176" cy="294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t="10101" r="1963" b="651"/>
          <a:stretch/>
        </p:blipFill>
        <p:spPr>
          <a:xfrm>
            <a:off x="1547664" y="4124366"/>
            <a:ext cx="3013417" cy="206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62" y="1624236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497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88274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5DA2"/>
                </a:solidFill>
                <a:latin typeface="+mj-lt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DA2"/>
                </a:solidFill>
                <a:latin typeface="Calibri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DA2"/>
                </a:solidFill>
                <a:latin typeface="Calibri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DA2"/>
                </a:solidFill>
                <a:latin typeface="Calibri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5DA2"/>
                </a:solidFill>
                <a:latin typeface="Calibri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3 ЭТАП – ЗАКЛЮЧИТЕЛЬНЫЙ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</a:b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Коллективная работа детей и родителей «Зимующие птицы Урала»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59" y="1628800"/>
            <a:ext cx="242859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35" y="1628800"/>
            <a:ext cx="1482239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59" y="4035996"/>
            <a:ext cx="1279857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32" y="2492896"/>
            <a:ext cx="1507323" cy="26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309391" y="544522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Выполнили: Якушев Вова</a:t>
            </a:r>
          </a:p>
          <a:p>
            <a:pPr algn="r"/>
            <a:r>
              <a:rPr lang="ru-RU" sz="1200" b="1" i="1" dirty="0" smtClean="0"/>
              <a:t>Якушев А.В.</a:t>
            </a:r>
          </a:p>
          <a:p>
            <a:pPr algn="r"/>
            <a:r>
              <a:rPr lang="ru-RU" sz="1200" b="1" i="1" dirty="0" smtClean="0"/>
              <a:t>Якушева В.А.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278365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3 ЭТАП – ЗАКЛЮЧИТЕЛЬНЫЙ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</a:b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Коллективная работа детей и родителей «Зимующие птицы Урала»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268759"/>
            <a:ext cx="3243601" cy="243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59"/>
            <a:ext cx="3168352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01460"/>
            <a:ext cx="3380627" cy="253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212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31840" y="476672"/>
            <a:ext cx="331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n>
                  <a:solidFill>
                    <a:srgbClr val="7030A0"/>
                  </a:solidFill>
                </a:ln>
              </a:rPr>
              <a:t>Покормите птиц зимой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8460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Пусть со всех концов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К вам слетятся, как домой,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Стайки на крыльцо.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Не богаты их корма.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Горсть зерна нужна,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Горсть одна —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И не страшна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Будет им зима.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Сколько гибнет их — не счесть,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Видеть тяжело.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А ведь в нашем сердце есть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И для птиц тепло.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Разве можно забывать: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Улететь могли,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А остались зимовать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Заодно с людьми.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Приучите птиц в мороз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К своему окну,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Чтоб без песен не пришлось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i="1" dirty="0">
                <a:solidFill>
                  <a:srgbClr val="002060"/>
                </a:solidFill>
              </a:rPr>
              <a:t>Нам встречать весну.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07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49289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7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«Урал. Птицы зимой»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«Сдается мне, жить на нашей зеленой планете без птиц было, ох, как скучно! </a:t>
            </a:r>
          </a:p>
          <a:p>
            <a:pPr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Как веселит глаз дивная расцветка их оперения! </a:t>
            </a:r>
          </a:p>
          <a:p>
            <a:pPr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Как радует слух их чудесное пение! </a:t>
            </a:r>
          </a:p>
          <a:p>
            <a:pPr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как дух поднимает их легкий свободный полет!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 волшебное их искусство гнездостроения «без рук, без топора»!</a:t>
            </a:r>
          </a:p>
          <a:p>
            <a:pPr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Изумляет меня, почему люди обращают так мало внимания на птиц!»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Виталий Бианки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1277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время, мало внимания привлечено к необходимости подкармливать птиц зимой.                                       </a:t>
            </a:r>
          </a:p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статистике только одна из десяти оставшихся на  зимовку птиц переживают это суровое время и встречают весну.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635" y="2492896"/>
            <a:ext cx="6552728" cy="359452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002060"/>
                </a:solidFill>
              </a:rPr>
              <a:t>-</a:t>
            </a:r>
            <a:r>
              <a:rPr lang="ru-RU" i="1" dirty="0" smtClean="0"/>
              <a:t> </a:t>
            </a:r>
            <a:r>
              <a:rPr lang="ru-RU" sz="22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ДОБРОЕ ОТНОШЕНИЕ К ЗИМУЮЩИМ ПТИЦАМ, ЖЕЛАНИЕ ЗАБОТИТСЯ О НИХ. </a:t>
            </a:r>
            <a:br>
              <a:rPr lang="ru-RU" sz="22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Расширять представления детей о зимующих птицах (голубь, ворона, синица воробей, дятел и т.д).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Формировать желание помогать птицам в зимний период.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Привлечь родителей к изготовлению кормушек.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4869160"/>
            <a:ext cx="6696744" cy="80486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ТИП ПРОЕКТА: краткосрочный (1 неделя), групповой.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УЧАСТНИКИ:  воспитатель, дети, родители.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79929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438" y="188640"/>
            <a:ext cx="7772400" cy="1362075"/>
          </a:xfrm>
        </p:spPr>
        <p:txBody>
          <a:bodyPr/>
          <a:lstStyle/>
          <a:p>
            <a:pPr algn="ctr"/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а вот и мы, озорные малыши.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5" y="1769095"/>
            <a:ext cx="288032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47715"/>
            <a:ext cx="3033612" cy="2275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65" y="1749761"/>
            <a:ext cx="2906099" cy="2179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20" y="1769095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- подготовительный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700808"/>
            <a:ext cx="662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1.</a:t>
            </a:r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необходимой литературы о зимующих птицах Урала.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Создание и подбор необходимого материала для реализации проекта: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цикла прогулки.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конспекта итогового занятия.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стихотворения, рассказов загадок про птиц.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кормушек.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Заготовка корма для птиц.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итогового проекта совместно  с детьми аппликации «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Кормушка для птиц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72816"/>
            <a:ext cx="6554867" cy="37676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знаний детей о жизни птиц зимой.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в группе по формированию у дошкольников целостного представления о жизни зимующих птиц Урала.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детей в заботе о птицах, желание помогать им в зимний период.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любознательности, творческих способностей познавательной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коммуникативных навыков.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</a:rPr>
              <a:t>2 этап – практический</a:t>
            </a:r>
            <a:br>
              <a:rPr lang="ru-RU" dirty="0" smtClean="0">
                <a:ln>
                  <a:solidFill>
                    <a:srgbClr val="7030A0"/>
                  </a:solidFill>
                </a:ln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685" y="2852099"/>
            <a:ext cx="8075240" cy="762099"/>
          </a:xfrm>
        </p:spPr>
        <p:txBody>
          <a:bodyPr>
            <a:no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ДЕНЬ: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Беседа: «Какие птицы зимуют с нами на Урале».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произведения устного народного творчества «Сорока – сорока»; </a:t>
            </a:r>
            <a:endParaRPr lang="ru-RU" sz="12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«Синица</a:t>
            </a:r>
            <a:r>
              <a:rPr 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 Бианки «Лесная газета</a:t>
            </a:r>
            <a:r>
              <a:rPr 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птицах.</a:t>
            </a:r>
            <a:endParaRPr lang="ru-RU" sz="1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 изготовление  кормушки для птиц, подкормка птиц на участке детского сада</a:t>
            </a:r>
            <a:r>
              <a:rPr 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«Кто как голос подает</a:t>
            </a:r>
            <a:r>
              <a:rPr 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?».</a:t>
            </a:r>
            <a:endParaRPr lang="ru-RU" sz="1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b="0" i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7" y="3284985"/>
            <a:ext cx="2540901" cy="190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48" y="2962000"/>
            <a:ext cx="2782212" cy="208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5622" y="4542389"/>
            <a:ext cx="2646413" cy="198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 rot="21021892">
            <a:off x="3519915" y="3167928"/>
            <a:ext cx="2546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ln>
                  <a:solidFill>
                    <a:srgbClr val="7030A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«Нам нравится морозная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>
                <a:ln>
                  <a:solidFill>
                    <a:srgbClr val="7030A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ln>
                  <a:solidFill>
                    <a:srgbClr val="7030A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ушистая пора.»</a:t>
            </a:r>
            <a:endParaRPr lang="ru-RU" sz="2000" i="1" dirty="0">
              <a:ln>
                <a:solidFill>
                  <a:srgbClr val="7030A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398" y="423162"/>
            <a:ext cx="7632000" cy="900113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ВТОРОЙ ДЕНЬ:</a:t>
            </a:r>
            <a:b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«Кормушка для птиц»</a:t>
            </a:r>
            <a:b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изготовление аппликации совместно с детьми </a:t>
            </a:r>
            <a:b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C:\Users\jsqwe\Desktop\Фото Зимующие птицы Урала\IMG_18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4" y="1287855"/>
            <a:ext cx="2420873" cy="1689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jsqwe\Desktop\Фото Зимующие птицы Урала\IMG_18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22" y="1287855"/>
            <a:ext cx="2376264" cy="169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jsqwe\Desktop\Фото Зимующие птицы Урала\IMG_18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296895"/>
            <a:ext cx="2608229" cy="175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jsqwe\Desktop\Фото Зимующие птицы Урала\IMG_186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2820"/>
            <a:ext cx="2448272" cy="164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jsqwe\Desktop\Фото Зимующие птицы Урала\IMG_187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22561"/>
            <a:ext cx="2332614" cy="158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jsqwe\Desktop\Фото Зимующие птицы Урала\IMG_187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25" y="3164090"/>
            <a:ext cx="2478673" cy="1528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jsqwe\Desktop\Фото Зимующие птицы Урала\IMG_187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3517"/>
            <a:ext cx="2572831" cy="1629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jsqwe\Desktop\Фото Зимующие птицы Урала\IMG_188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3516"/>
            <a:ext cx="2520280" cy="169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420</TotalTime>
  <Words>471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 Unicode MS</vt:lpstr>
      <vt:lpstr>Arial</vt:lpstr>
      <vt:lpstr>Calibri</vt:lpstr>
      <vt:lpstr>Century Gothic</vt:lpstr>
      <vt:lpstr>Courier New</vt:lpstr>
      <vt:lpstr>Times New Roman</vt:lpstr>
      <vt:lpstr>Wingdings</vt:lpstr>
      <vt:lpstr>Wingdings 2</vt:lpstr>
      <vt:lpstr>Wingdings 3</vt:lpstr>
      <vt:lpstr>Тема6</vt:lpstr>
      <vt:lpstr>Сектор</vt:lpstr>
      <vt:lpstr>Проект  «Урал. Птицы зимой»                                                           Руководитель проекта:                                                                        Воспитатель: Кондратьева ОН.</vt:lpstr>
      <vt:lpstr>         «Урал. Птицы зимой»</vt:lpstr>
      <vt:lpstr>Презентация PowerPoint</vt:lpstr>
      <vt:lpstr> - ФОРМИРОВАТЬ ДОБРОЕ ОТНОШЕНИЕ К ЗИМУЮЩИМ ПТИЦАМ, ЖЕЛАНИЕ ЗАБОТИТСЯ О НИХ.  ЗАДАЧИ:    - Расширять представления детей о зимующих птицах (голубь, ворона, синица воробей, дятел и т.д).  - Формировать желание помогать птицам в зимний период.  - Привлечь родителей к изготовлению кормушек.     </vt:lpstr>
      <vt:lpstr>Здравствуйте, а вот и мы, озорные малыши.</vt:lpstr>
      <vt:lpstr>Презентация PowerPoint</vt:lpstr>
      <vt:lpstr>ОЖИДАЕМЫЕ РЕЗУЛЬТАТЫ:</vt:lpstr>
      <vt:lpstr>2 этап – практический </vt:lpstr>
      <vt:lpstr>ВТОРОЙ ДЕНЬ: «Кормушка для птиц» изготовление аппликации совместно с детьми  </vt:lpstr>
      <vt:lpstr>ТРЕТИЙ ДЕНЬ: Чтение «Лесной газеты» В. Бианки и рассматривание иллюстрации с зимующими птицами Урала Д/и «Расскажи о своей любимой птичке» Игра: «Птичья столовая» Физ. минутка «Погреемся». Игры на свежем воздухе  </vt:lpstr>
      <vt:lpstr>  ЧЕТВЕРТЫЙ ДЕНЬ: Беседа «Покормим птиц зимой» Игра «Какой птички не стало? » П/ игра «Воробушки и автомобиль»</vt:lpstr>
      <vt:lpstr> ПЯТЫЙ ДЕНЬ: Беседа «Чем питаются птицы зимой?» Чтение стихотворения «Дятел», «Воробей» </vt:lpstr>
      <vt:lpstr>Презентация PowerPoint</vt:lpstr>
      <vt:lpstr>Презентация PowerPoint</vt:lpstr>
      <vt:lpstr>3 ЭТАП – ЗАКЛЮЧИТЕЛЬНЫЙ Коллективная работа детей и родителей «Зимующие птицы Урала»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«Новогодний»</dc:title>
  <dc:creator>Анжелика</dc:creator>
  <cp:lastModifiedBy>Николай Легунец</cp:lastModifiedBy>
  <cp:revision>53</cp:revision>
  <dcterms:created xsi:type="dcterms:W3CDTF">2013-07-11T17:17:51Z</dcterms:created>
  <dcterms:modified xsi:type="dcterms:W3CDTF">2016-09-14T12:06:03Z</dcterms:modified>
</cp:coreProperties>
</file>