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9" r:id="rId1"/>
    <p:sldMasterId id="214748368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>
        <p:scale>
          <a:sx n="77" d="100"/>
          <a:sy n="77" d="100"/>
        </p:scale>
        <p:origin x="-2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7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1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8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57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85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34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7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5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74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12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61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87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3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75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96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9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10/3/2016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31" y="1300785"/>
            <a:ext cx="11587942" cy="273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World of Fairy Tales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9217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lives on the roof?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50324" y="2563891"/>
            <a:ext cx="402830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Peter Pan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Harry Potter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Nils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Carlson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кры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2901" y="2294312"/>
            <a:ext cx="5486401" cy="34747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93" y="579183"/>
            <a:ext cx="11328102" cy="181488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wanted to marry Thumbelina?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06378" y="2509756"/>
            <a:ext cx="417927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 toad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a mole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a mouse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flower-fairy prince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dmin\Desktop\картинки\дюймов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348" y="2261062"/>
            <a:ext cx="4802332" cy="31588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81488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wrote the fairy tale “Thumbelina”?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48145" y="2609508"/>
            <a:ext cx="603503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Brothers Grimm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Charles Perrault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Rudyard Kipling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Hans Christian Andersen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п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6560" y="2161308"/>
            <a:ext cx="4402974" cy="33652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15142"/>
            <a:ext cx="10351752" cy="186205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 the phrase: 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Bremen Town ………..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248032" y="2676011"/>
            <a:ext cx="3506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actors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artists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poets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musicians 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C:\Users\Admin\Desktop\bremenskie-muzykan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146" y="2436841"/>
            <a:ext cx="5668963" cy="31813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740670" cy="1964513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said he had sawdust in his head.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is he?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08670" y="2927863"/>
            <a:ext cx="377847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Scarecrow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Winnie-the- Pooh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Wizard of Oz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Carlson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dmin\Desktop\опил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296" y="2796998"/>
            <a:ext cx="4929755" cy="2966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had a fish tail?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9257" y="2277000"/>
            <a:ext cx="55030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Goldilocks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Snow White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Little Mermaid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Thumbelina</a:t>
            </a: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Admin\Desktop\руса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320" y="2078182"/>
            <a:ext cx="4888356" cy="34580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is the author of the stories about Mowgli?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352" y="2393377"/>
            <a:ext cx="688293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Hans Christian Andersen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Lewis Carrol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Mark Twain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Rudyard Kipling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п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6560" y="2161308"/>
            <a:ext cx="4402974" cy="33652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69242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said that: “We are one blood, thou and I”?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81643" y="2144684"/>
            <a:ext cx="438912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Mowgli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Aladdin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Sinbad the Sailor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Dwarf’s Nose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Admin\Desktop\вопр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452" y="2277687"/>
            <a:ext cx="3982835" cy="33583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5892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kind of animal was Rikki-Tikki-Tawi?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72745" y="2775076"/>
            <a:ext cx="308312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 hamster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 rat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raccoon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 mongoose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Admin\Desktop\картинки\р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629" y="2277688"/>
            <a:ext cx="6367549" cy="35744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156" y="618517"/>
            <a:ext cx="10623666" cy="17422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of the boys didn’t want to grow up?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47403" y="2493131"/>
            <a:ext cx="452212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Christopher Robin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Tom Sawyer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Harry Potter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Peter Pan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вопр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336" y="2128057"/>
            <a:ext cx="3982835" cy="33583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97775"/>
            <a:ext cx="10364451" cy="1878676"/>
          </a:xfrm>
        </p:spPr>
        <p:txBody>
          <a:bodyPr/>
          <a:lstStyle/>
          <a:p>
            <a:pPr lvl="0"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What’s the name of a character who lost a shoe?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0160" y="2874140"/>
            <a:ext cx="51040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Alice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Ellie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Cinderella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Goldilocks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туфел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437" y="2527069"/>
            <a:ext cx="4605250" cy="27265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5892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food cooked the Magic Pot?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80654" y="2691262"/>
            <a:ext cx="508738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Soup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Porridge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Jam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chocolate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C:\Users\Admin\Desktop\горш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549" y="1934820"/>
            <a:ext cx="5117869" cy="3899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0083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 name was Mary. She got a toy for Christmas.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name of this fairy tale?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13253" y="2379224"/>
            <a:ext cx="64749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smtClean="0">
                <a:solidFill>
                  <a:srgbClr val="DE85E1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DE85E1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Silver Skates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DE85E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smtClean="0">
                <a:solidFill>
                  <a:srgbClr val="DE85E1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DE85E1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DE85E1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Nutcracker and the Mouse King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DE85E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DE85E1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the Months-Brothers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DE85E1">
                  <a:lumMod val="50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DE85E1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Paddington and the Christmas Shopping</a:t>
            </a:r>
            <a:endParaRPr lang="ru-RU" sz="2400" dirty="0" smtClean="0">
              <a:solidFill>
                <a:srgbClr val="DE85E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DE85E1">
                  <a:lumMod val="50000"/>
                </a:srgb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2" descr="C:\Users\Admin\Desktop\вопр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5978" y="2094806"/>
            <a:ext cx="2859579" cy="33583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8818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Choose the real name of Karabas-Barabas: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81890" y="2708574"/>
            <a:ext cx="73318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Green Fisherman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Carlo Collodi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Mangiafuoco [mandʒaˈfwɔːko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Mister Geppetto [dʒepˈpetto]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Admin\Desktop\Karabas-Barab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9847" y="2194560"/>
            <a:ext cx="3075709" cy="38072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9" y="618517"/>
            <a:ext cx="10474036" cy="267332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old miller died. He had three sons. The first son got a mill, the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 son got a   donkey, the third son got a ……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was it?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82810" y="3724512"/>
            <a:ext cx="29561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 cock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a dog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a horse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a cat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Admin\Desktop\к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898" y="3192087"/>
            <a:ext cx="5004262" cy="27764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most cunning animal in all fairy tales?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96291" y="2824267"/>
            <a:ext cx="315883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a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goat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a hare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a bear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 fox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Admin\Desktop\ли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668" y="2144684"/>
            <a:ext cx="4010025" cy="38737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858676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was the best friend of the Seven Dwarfs?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6007" y="2676010"/>
            <a:ext cx="57524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Prince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The Witch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Snow White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The Wicked Queen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dmin\Desktop\гно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22051" y="-3532910"/>
            <a:ext cx="4550400" cy="2844000"/>
          </a:xfrm>
          <a:prstGeom prst="rect">
            <a:avLst/>
          </a:prstGeom>
          <a:noFill/>
        </p:spPr>
      </p:pic>
      <p:pic>
        <p:nvPicPr>
          <p:cNvPr id="5" name="Picture 2" descr="C:\Users\Admin\Desktop\гно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159" y="2504901"/>
            <a:ext cx="5187143" cy="28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8" y="545932"/>
            <a:ext cx="10274531" cy="22471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were the names of the characters of a well-known tale “The Snow Queen”?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14647" y="2891454"/>
            <a:ext cx="62677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Kay and Alice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Kay and Gerda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Toto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Ellie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Quasimodo and Esmeralda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in\Desktop\картинки\снежн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8821" y="2660074"/>
            <a:ext cx="4289367" cy="32211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47" y="315884"/>
            <a:ext cx="10674168" cy="196180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 the continent that matches to the name of a book “The Wonderful Wizard of Oz”: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49379" y="2078181"/>
            <a:ext cx="6899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64524" y="2742512"/>
            <a:ext cx="33583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Antarctica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South America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Australia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Africa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C:\Users\Admin\Desktop\Map-of-Oz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2350" y="2361508"/>
            <a:ext cx="6296457" cy="34740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831273"/>
            <a:ext cx="10174778" cy="172904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Who wrote “Snow White and 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the Seven Dwarfs?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90832" y="2742510"/>
            <a:ext cx="49615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Lewis Carroll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Walt Disney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Charles Perrault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The Brothers Grimm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in\Desktop\п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7178" y="2327563"/>
            <a:ext cx="4402974" cy="33652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1_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233</TotalTime>
  <Words>501</Words>
  <Application>Microsoft Office PowerPoint</Application>
  <PresentationFormat>Произвольный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Капля</vt:lpstr>
      <vt:lpstr>1_Капля</vt:lpstr>
      <vt:lpstr>In the World of Fairy Tales </vt:lpstr>
      <vt:lpstr>What’s the name of a character who lost a shoe? </vt:lpstr>
      <vt:lpstr>Choose the real name of Karabas-Barabas:</vt:lpstr>
      <vt:lpstr>The old miller died. He had three sons. The first son got a mill, the second son got a   donkey, the third son got a …… What was it? </vt:lpstr>
      <vt:lpstr>What is the most cunning animal in all fairy tales? </vt:lpstr>
      <vt:lpstr>Who was the best friend of the Seven Dwarfs?</vt:lpstr>
      <vt:lpstr>What were the names of the characters of a well-known tale “The Snow Queen”? </vt:lpstr>
      <vt:lpstr>  Name the continent that matches to the name of a book “The Wonderful Wizard of Oz”:  </vt:lpstr>
      <vt:lpstr>Who wrote “Snow White and  the Seven Dwarfs? </vt:lpstr>
      <vt:lpstr>Who lives on the roof? </vt:lpstr>
      <vt:lpstr>Who wanted to marry Thumbelina? </vt:lpstr>
      <vt:lpstr>Who wrote the fairy tale “Thumbelina”? </vt:lpstr>
      <vt:lpstr>Continue the phrase:  the Bremen Town ……….. </vt:lpstr>
      <vt:lpstr>He said he had sawdust in his head. Who is he? </vt:lpstr>
      <vt:lpstr>Who had a fish tail? </vt:lpstr>
      <vt:lpstr>Who is the author of the stories about Mowgli? </vt:lpstr>
      <vt:lpstr>Who said that: “We are one blood, thou and I”? </vt:lpstr>
      <vt:lpstr>What kind of animal was Rikki-Tikki-Tawi? </vt:lpstr>
      <vt:lpstr>Which of the boys didn’t want to grow up? </vt:lpstr>
      <vt:lpstr>What food cooked the Magic Pot? </vt:lpstr>
      <vt:lpstr>Her name was Mary. She got a toy for Christmas. What is the name of this fairy tale?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Бритвина Людмила</cp:lastModifiedBy>
  <cp:revision>106</cp:revision>
  <dcterms:created xsi:type="dcterms:W3CDTF">2013-07-31T16:34:15Z</dcterms:created>
  <dcterms:modified xsi:type="dcterms:W3CDTF">2016-10-03T10:30:55Z</dcterms:modified>
</cp:coreProperties>
</file>