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D48A-D698-4B68-8273-C9427EC3767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86B-37C6-4BD6-983A-618E5B0D85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D48A-D698-4B68-8273-C9427EC3767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86B-37C6-4BD6-983A-618E5B0D85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D48A-D698-4B68-8273-C9427EC3767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86B-37C6-4BD6-983A-618E5B0D85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D48A-D698-4B68-8273-C9427EC3767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86B-37C6-4BD6-983A-618E5B0D85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D48A-D698-4B68-8273-C9427EC3767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86B-37C6-4BD6-983A-618E5B0D85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D48A-D698-4B68-8273-C9427EC3767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86B-37C6-4BD6-983A-618E5B0D85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D48A-D698-4B68-8273-C9427EC3767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86B-37C6-4BD6-983A-618E5B0D85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D48A-D698-4B68-8273-C9427EC3767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86B-37C6-4BD6-983A-618E5B0D85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D48A-D698-4B68-8273-C9427EC3767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86B-37C6-4BD6-983A-618E5B0D85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D48A-D698-4B68-8273-C9427EC3767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86B-37C6-4BD6-983A-618E5B0D85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D48A-D698-4B68-8273-C9427EC3767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986B-37C6-4BD6-983A-618E5B0D85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ED48A-D698-4B68-8273-C9427EC37670}" type="datetimeFigureOut">
              <a:rPr lang="ru-RU" smtClean="0"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C986B-37C6-4BD6-983A-618E5B0D85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00 СОЧЕТАНИЕ-ПОСЫЛКА\СЛАЙДЫ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930" y="404664"/>
            <a:ext cx="846814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00 СОЧЕТАНИЕ-ПОСЫЛКА\СЛАЙДЫ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930" y="404664"/>
            <a:ext cx="8410534" cy="600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00 СОЧЕТАНИЕ-ПОСЫЛКА\СЛАЙДЫ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18" y="332656"/>
            <a:ext cx="856895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00 СОЧЕТАНИЕ-ПОСЫЛКА\СЛАЙДЫ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36904" cy="581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00 СОЧЕТАНИЕ-ПОСЫЛКА\СЛАЙДЫ\Слайд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930" y="404664"/>
            <a:ext cx="846814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00 СОЧЕТАНИЕ-ПОСЫЛКА\СЛАЙДЫ\Слайд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18" y="332656"/>
            <a:ext cx="8511346" cy="6079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00 СОЧЕТАНИЕ-ПОСЫЛКА\СЛАЙДЫ\Слайд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18" y="332656"/>
            <a:ext cx="8583354" cy="6130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00 СОЧЕТАНИЕ-ПОСЫЛКА\СЛАЙДЫ\Слайд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18" y="332656"/>
            <a:ext cx="8770575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00 СОЧЕТАНИЕ-ПОСЫЛКА\СЛАЙДЫ\Слайд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18" y="332656"/>
            <a:ext cx="856895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00 СОЧЕТАНИЕ-ПОСЫЛКА\СЛАЙДЫ\Слайд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06" y="260648"/>
            <a:ext cx="8669763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00 СОЧЕТАНИЕ-ПОСЫЛКА\СЛАЙДЫ\Слайд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18" y="332656"/>
            <a:ext cx="8655362" cy="6182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0 СОЧЕТАНИЕ-ПОСЫЛКА\СЛАЙДЫ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06" y="260648"/>
            <a:ext cx="8756173" cy="6254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D:\00 СОЧЕТАНИЕ-ПОСЫЛКА\СЛАЙДЫ\Слайд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740" y="476672"/>
            <a:ext cx="8367329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00 СОЧЕТАНИЕ-ПОСЫЛКА\СЛАЙДЫ\Слайд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930" y="404664"/>
            <a:ext cx="846814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00 СОЧЕТАНИЕ-ПОСЫЛКА\СЛАЙДЫ\Слайд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740" y="476672"/>
            <a:ext cx="8367329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00 СОЧЕТАНИЕ-ПОСЫЛКА\СЛАЙДЫ\Слайд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930" y="404664"/>
            <a:ext cx="846814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00 СОЧЕТАНИЕ-ПОСЫЛКА\СЛАЙДЫ\Слайд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17" y="332656"/>
            <a:ext cx="8669763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00 СОЧЕТАНИЕ-ПОСЫЛКА\СЛАЙДЫ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18" y="332656"/>
            <a:ext cx="8583354" cy="6130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00 СОЧЕТАНИЕ-ПОСЫЛКА\СЛАЙДЫ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18" y="332656"/>
            <a:ext cx="866976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00 СОЧЕТАНИЕ-ПОСЫЛКА\СЛАЙДЫ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930" y="404664"/>
            <a:ext cx="8410534" cy="600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00 СОЧЕТАНИЕ-ПОСЫЛКА\СЛАЙДЫ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18" y="332656"/>
            <a:ext cx="856895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00 СОЧЕТАНИЕ-ПОСЫЛКА\СЛАЙДЫ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18" y="332656"/>
            <a:ext cx="8583354" cy="613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0 СОЧЕТАНИЕ-ПОСЫЛКА\СЛАЙДЫ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18" y="332656"/>
            <a:ext cx="8655362" cy="618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00 СОЧЕТАНИЕ-ПОСЫЛКА\СЛАЙДЫ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18" y="332656"/>
            <a:ext cx="856895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Экран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МИША</dc:creator>
  <cp:lastModifiedBy>Миша</cp:lastModifiedBy>
  <cp:revision>10</cp:revision>
  <dcterms:created xsi:type="dcterms:W3CDTF">2016-08-12T19:33:38Z</dcterms:created>
  <dcterms:modified xsi:type="dcterms:W3CDTF">2016-08-25T18:00:27Z</dcterms:modified>
</cp:coreProperties>
</file>