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73" r:id="rId2"/>
    <p:sldId id="256" r:id="rId3"/>
    <p:sldId id="257" r:id="rId4"/>
    <p:sldId id="258" r:id="rId5"/>
    <p:sldId id="259" r:id="rId6"/>
    <p:sldId id="260" r:id="rId7"/>
    <p:sldId id="261" r:id="rId8"/>
    <p:sldId id="262" r:id="rId9"/>
    <p:sldId id="263" r:id="rId10"/>
    <p:sldId id="264" r:id="rId11"/>
    <p:sldId id="274" r:id="rId12"/>
    <p:sldId id="275" r:id="rId13"/>
    <p:sldId id="276" r:id="rId14"/>
    <p:sldId id="277" r:id="rId15"/>
    <p:sldId id="278" r:id="rId16"/>
    <p:sldId id="279" r:id="rId17"/>
    <p:sldId id="280" r:id="rId18"/>
    <p:sldId id="281" r:id="rId19"/>
    <p:sldId id="282" r:id="rId20"/>
    <p:sldId id="283"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10D22D-D7C2-4BC1-B25F-7D1B9BD8F50D}" type="datetimeFigureOut">
              <a:rPr lang="ru-RU" smtClean="0"/>
              <a:pPr/>
              <a:t>19.05.2016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1B1E6D-A673-43A0-BEA7-28615572A34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2</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11</a:t>
            </a:fld>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12</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13</a:t>
            </a:fld>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14</a:t>
            </a:fld>
            <a:endParaRPr 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15</a:t>
            </a:fld>
            <a:endParaRPr 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16</a:t>
            </a:fld>
            <a:endParaRPr 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17</a:t>
            </a:fld>
            <a:endParaRPr 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18</a:t>
            </a:fld>
            <a:endParaRPr 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19</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3</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4</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D1B1E6D-A673-43A0-BEA7-28615572A34C}" type="slidenum">
              <a:rPr lang="ru-RU" smtClean="0"/>
              <a:pPr/>
              <a:t>5</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6</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7</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8</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9</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D1B1E6D-A673-43A0-BEA7-28615572A34C}"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43DD3252-15F8-4890-9C90-502D7EABEE62}" type="datetimeFigureOut">
              <a:rPr lang="ru-RU" smtClean="0"/>
              <a:pPr/>
              <a:t>19.05.2016</a:t>
            </a:fld>
            <a:endParaRPr lang="ru-RU"/>
          </a:p>
        </p:txBody>
      </p:sp>
      <p:sp>
        <p:nvSpPr>
          <p:cNvPr id="16" name="Номер слайда 15"/>
          <p:cNvSpPr>
            <a:spLocks noGrp="1"/>
          </p:cNvSpPr>
          <p:nvPr>
            <p:ph type="sldNum" sz="quarter" idx="11"/>
          </p:nvPr>
        </p:nvSpPr>
        <p:spPr/>
        <p:txBody>
          <a:bodyPr/>
          <a:lstStyle/>
          <a:p>
            <a:fld id="{98922D6C-B860-4C17-970E-5583C89FC4E6}"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3DD3252-15F8-4890-9C90-502D7EABEE62}"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922D6C-B860-4C17-970E-5583C89FC4E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3DD3252-15F8-4890-9C90-502D7EABEE62}"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922D6C-B860-4C17-970E-5583C89FC4E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43DD3252-15F8-4890-9C90-502D7EABEE62}" type="datetimeFigureOut">
              <a:rPr lang="ru-RU" smtClean="0"/>
              <a:pPr/>
              <a:t>19.05.2016</a:t>
            </a:fld>
            <a:endParaRPr lang="ru-RU"/>
          </a:p>
        </p:txBody>
      </p:sp>
      <p:sp>
        <p:nvSpPr>
          <p:cNvPr id="15" name="Номер слайда 14"/>
          <p:cNvSpPr>
            <a:spLocks noGrp="1"/>
          </p:cNvSpPr>
          <p:nvPr>
            <p:ph type="sldNum" sz="quarter" idx="15"/>
          </p:nvPr>
        </p:nvSpPr>
        <p:spPr/>
        <p:txBody>
          <a:bodyPr/>
          <a:lstStyle>
            <a:lvl1pPr algn="ctr">
              <a:defRPr/>
            </a:lvl1pPr>
          </a:lstStyle>
          <a:p>
            <a:fld id="{98922D6C-B860-4C17-970E-5583C89FC4E6}"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43DD3252-15F8-4890-9C90-502D7EABEE62}" type="datetimeFigureOut">
              <a:rPr lang="ru-RU" smtClean="0"/>
              <a:pPr/>
              <a:t>19.05.2016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922D6C-B860-4C17-970E-5583C89FC4E6}"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43DD3252-15F8-4890-9C90-502D7EABEE62}" type="datetimeFigureOut">
              <a:rPr lang="ru-RU" smtClean="0"/>
              <a:pPr/>
              <a:t>19.05.2016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922D6C-B860-4C17-970E-5583C89FC4E6}"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98922D6C-B860-4C17-970E-5583C89FC4E6}"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43DD3252-15F8-4890-9C90-502D7EABEE62}" type="datetimeFigureOut">
              <a:rPr lang="ru-RU" smtClean="0"/>
              <a:pPr/>
              <a:t>19.05.2016</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43DD3252-15F8-4890-9C90-502D7EABEE62}" type="datetimeFigureOut">
              <a:rPr lang="ru-RU" smtClean="0"/>
              <a:pPr/>
              <a:t>19.05.2016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8922D6C-B860-4C17-970E-5583C89FC4E6}"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3DD3252-15F8-4890-9C90-502D7EABEE62}" type="datetimeFigureOut">
              <a:rPr lang="ru-RU" smtClean="0"/>
              <a:pPr/>
              <a:t>19.05.2016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8922D6C-B860-4C17-970E-5583C89FC4E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43DD3252-15F8-4890-9C90-502D7EABEE62}" type="datetimeFigureOut">
              <a:rPr lang="ru-RU" smtClean="0"/>
              <a:pPr/>
              <a:t>19.05.2016</a:t>
            </a:fld>
            <a:endParaRPr lang="ru-RU"/>
          </a:p>
        </p:txBody>
      </p:sp>
      <p:sp>
        <p:nvSpPr>
          <p:cNvPr id="9" name="Номер слайда 8"/>
          <p:cNvSpPr>
            <a:spLocks noGrp="1"/>
          </p:cNvSpPr>
          <p:nvPr>
            <p:ph type="sldNum" sz="quarter" idx="15"/>
          </p:nvPr>
        </p:nvSpPr>
        <p:spPr/>
        <p:txBody>
          <a:bodyPr/>
          <a:lstStyle/>
          <a:p>
            <a:fld id="{98922D6C-B860-4C17-970E-5583C89FC4E6}"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43DD3252-15F8-4890-9C90-502D7EABEE62}" type="datetimeFigureOut">
              <a:rPr lang="ru-RU" smtClean="0"/>
              <a:pPr/>
              <a:t>19.05.2016</a:t>
            </a:fld>
            <a:endParaRPr lang="ru-RU"/>
          </a:p>
        </p:txBody>
      </p:sp>
      <p:sp>
        <p:nvSpPr>
          <p:cNvPr id="9" name="Номер слайда 8"/>
          <p:cNvSpPr>
            <a:spLocks noGrp="1"/>
          </p:cNvSpPr>
          <p:nvPr>
            <p:ph type="sldNum" sz="quarter" idx="11"/>
          </p:nvPr>
        </p:nvSpPr>
        <p:spPr/>
        <p:txBody>
          <a:bodyPr/>
          <a:lstStyle/>
          <a:p>
            <a:fld id="{98922D6C-B860-4C17-970E-5583C89FC4E6}"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3DD3252-15F8-4890-9C90-502D7EABEE62}" type="datetimeFigureOut">
              <a:rPr lang="ru-RU" smtClean="0"/>
              <a:pPr/>
              <a:t>19.05.2016</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98922D6C-B860-4C17-970E-5583C89FC4E6}"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8.xml"/><Relationship Id="rId7" Type="http://schemas.openxmlformats.org/officeDocument/2006/relationships/slide" Target="slide12.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slide" Target="slide15.xml"/><Relationship Id="rId5" Type="http://schemas.openxmlformats.org/officeDocument/2006/relationships/slide" Target="slide19.xml"/><Relationship Id="rId10" Type="http://schemas.openxmlformats.org/officeDocument/2006/relationships/slide" Target="slide20.xml"/><Relationship Id="rId4" Type="http://schemas.openxmlformats.org/officeDocument/2006/relationships/slide" Target="slide17.xml"/><Relationship Id="rId9" Type="http://schemas.openxmlformats.org/officeDocument/2006/relationships/slide" Target="slide14.xml"/></Relationships>
</file>

<file path=ppt/slides/_rels/slide1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18.xml"/><Relationship Id="rId18" Type="http://schemas.openxmlformats.org/officeDocument/2006/relationships/slide" Target="slide15.xml"/><Relationship Id="rId3" Type="http://schemas.openxmlformats.org/officeDocument/2006/relationships/slide" Target="slide8.xml"/><Relationship Id="rId7" Type="http://schemas.openxmlformats.org/officeDocument/2006/relationships/slide" Target="slide3.xml"/><Relationship Id="rId12" Type="http://schemas.openxmlformats.org/officeDocument/2006/relationships/slide" Target="slide11.xml"/><Relationship Id="rId17" Type="http://schemas.openxmlformats.org/officeDocument/2006/relationships/slide" Target="slide6.xml"/><Relationship Id="rId2" Type="http://schemas.openxmlformats.org/officeDocument/2006/relationships/notesSlide" Target="../notesSlides/notesSlide1.xml"/><Relationship Id="rId16" Type="http://schemas.openxmlformats.org/officeDocument/2006/relationships/slide" Target="slide17.xml"/><Relationship Id="rId1" Type="http://schemas.openxmlformats.org/officeDocument/2006/relationships/slideLayout" Target="../slideLayouts/slideLayout7.xml"/><Relationship Id="rId6" Type="http://schemas.openxmlformats.org/officeDocument/2006/relationships/slide" Target="slide5.xml"/><Relationship Id="rId11" Type="http://schemas.openxmlformats.org/officeDocument/2006/relationships/slide" Target="slide12.xml"/><Relationship Id="rId5" Type="http://schemas.openxmlformats.org/officeDocument/2006/relationships/slide" Target="slide9.xml"/><Relationship Id="rId15" Type="http://schemas.openxmlformats.org/officeDocument/2006/relationships/slide" Target="slide14.xml"/><Relationship Id="rId10" Type="http://schemas.openxmlformats.org/officeDocument/2006/relationships/slide" Target="slide10.xml"/><Relationship Id="rId4" Type="http://schemas.openxmlformats.org/officeDocument/2006/relationships/slide" Target="slide7.xml"/><Relationship Id="rId9" Type="http://schemas.openxmlformats.org/officeDocument/2006/relationships/slide" Target="slide4.xml"/><Relationship Id="rId14" Type="http://schemas.openxmlformats.org/officeDocument/2006/relationships/slide" Target="slide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714612" y="2214554"/>
            <a:ext cx="3714776" cy="3714776"/>
          </a:xfrm>
          <a:prstGeom prst="ellipse">
            <a:avLst/>
          </a:prstGeom>
          <a:gradFill flip="none" rotWithShape="1">
            <a:gsLst>
              <a:gs pos="0">
                <a:srgbClr val="FFC000"/>
              </a:gs>
              <a:gs pos="50000">
                <a:srgbClr val="FF6600"/>
              </a:gs>
              <a:gs pos="100000">
                <a:schemeClr val="accent1">
                  <a:tint val="23500"/>
                  <a:satMod val="160000"/>
                </a:schemeClr>
              </a:gs>
            </a:gsLst>
            <a:path path="circle">
              <a:fillToRect l="50000" t="50000" r="50000" b="50000"/>
            </a:path>
            <a:tileRect/>
          </a:gradFill>
          <a:ln w="60325">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5" name="Группа 4"/>
          <p:cNvGrpSpPr/>
          <p:nvPr/>
        </p:nvGrpSpPr>
        <p:grpSpPr>
          <a:xfrm>
            <a:off x="2786050" y="2214554"/>
            <a:ext cx="3672000" cy="3672000"/>
            <a:chOff x="2786050" y="1500174"/>
            <a:chExt cx="3672000" cy="3672000"/>
          </a:xfrm>
        </p:grpSpPr>
        <p:grpSp>
          <p:nvGrpSpPr>
            <p:cNvPr id="6" name="Группа 7"/>
            <p:cNvGrpSpPr/>
            <p:nvPr/>
          </p:nvGrpSpPr>
          <p:grpSpPr>
            <a:xfrm>
              <a:off x="2786050" y="1500174"/>
              <a:ext cx="3672000" cy="3672000"/>
              <a:chOff x="2786050" y="1500174"/>
              <a:chExt cx="3672000" cy="3672000"/>
            </a:xfrm>
            <a:solidFill>
              <a:srgbClr val="FF0000"/>
            </a:solidFill>
          </p:grpSpPr>
          <p:sp>
            <p:nvSpPr>
              <p:cNvPr id="8" name="Выноска с четырьмя стрелками 7"/>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Равнобедренный треугольник 8"/>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7" name="Овал 3"/>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0" name="Овал 9"/>
          <p:cNvSpPr/>
          <p:nvPr/>
        </p:nvSpPr>
        <p:spPr>
          <a:xfrm>
            <a:off x="2714612" y="2214554"/>
            <a:ext cx="3714776" cy="3714776"/>
          </a:xfrm>
          <a:prstGeom prst="ellipse">
            <a:avLst/>
          </a:prstGeom>
          <a:noFill/>
          <a:ln w="60325">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a:off x="571472" y="214290"/>
            <a:ext cx="7929618" cy="461665"/>
          </a:xfrm>
          <a:prstGeom prst="rect">
            <a:avLst/>
          </a:prstGeom>
          <a:noFill/>
        </p:spPr>
        <p:txBody>
          <a:bodyPr wrap="square">
            <a:spAutoFit/>
          </a:bodyPr>
          <a:lstStyle/>
          <a:p>
            <a:pPr algn="ctr" fontAlgn="auto">
              <a:spcBef>
                <a:spcPts val="0"/>
              </a:spcBef>
              <a:spcAft>
                <a:spcPts val="0"/>
              </a:spcAft>
              <a:defRPr/>
            </a:pPr>
            <a:r>
              <a:rPr lang="ru-RU" sz="2400" b="1" dirty="0">
                <a:ln w="1905"/>
                <a:effectLst>
                  <a:innerShdw blurRad="69850" dist="43180" dir="5400000">
                    <a:srgbClr val="000000">
                      <a:alpha val="65000"/>
                    </a:srgbClr>
                  </a:innerShdw>
                </a:effectLst>
                <a:latin typeface="+mn-lt"/>
              </a:rPr>
              <a:t>Дидактическая игра </a:t>
            </a:r>
            <a:r>
              <a:rPr lang="ru-RU" sz="2400" b="1" dirty="0" smtClean="0">
                <a:ln w="1905"/>
                <a:effectLst>
                  <a:innerShdw blurRad="69850" dist="43180" dir="5400000">
                    <a:srgbClr val="000000">
                      <a:alpha val="65000"/>
                    </a:srgbClr>
                  </a:innerShdw>
                </a:effectLst>
                <a:latin typeface="+mn-lt"/>
              </a:rPr>
              <a:t>«Колесо </a:t>
            </a:r>
            <a:r>
              <a:rPr lang="ru-RU" sz="2400" b="1" dirty="0" smtClean="0">
                <a:ln w="1905"/>
                <a:effectLst>
                  <a:innerShdw blurRad="69850" dist="43180" dir="5400000">
                    <a:srgbClr val="000000">
                      <a:alpha val="65000"/>
                    </a:srgbClr>
                  </a:innerShdw>
                </a:effectLst>
              </a:rPr>
              <a:t>истории</a:t>
            </a:r>
            <a:r>
              <a:rPr lang="ru-RU" sz="2400" b="1" dirty="0" smtClean="0">
                <a:ln w="1905"/>
                <a:effectLst>
                  <a:innerShdw blurRad="69850" dist="43180" dir="5400000">
                    <a:srgbClr val="000000">
                      <a:alpha val="65000"/>
                    </a:srgbClr>
                  </a:innerShdw>
                </a:effectLst>
                <a:latin typeface="+mn-lt"/>
              </a:rPr>
              <a:t>»</a:t>
            </a:r>
            <a:endParaRPr lang="ru-RU" sz="2400" b="1" dirty="0">
              <a:ln w="1905"/>
              <a:effectLst>
                <a:innerShdw blurRad="69850" dist="43180" dir="5400000">
                  <a:srgbClr val="000000">
                    <a:alpha val="65000"/>
                  </a:srgbClr>
                </a:innerShdw>
              </a:effectLst>
              <a:latin typeface="+mn-lt"/>
            </a:endParaRPr>
          </a:p>
        </p:txBody>
      </p:sp>
      <p:sp>
        <p:nvSpPr>
          <p:cNvPr id="12" name="Управляющая кнопка: далее 11">
            <a:hlinkClick r:id="" action="ppaction://hlinkshowjump?jump=nextslide" highlightClick="1"/>
          </p:cNvPr>
          <p:cNvSpPr/>
          <p:nvPr/>
        </p:nvSpPr>
        <p:spPr>
          <a:xfrm>
            <a:off x="8358214" y="6143644"/>
            <a:ext cx="642942" cy="428628"/>
          </a:xfrm>
          <a:prstGeom prst="actionButtonForwardNext">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TextBox 12"/>
          <p:cNvSpPr txBox="1"/>
          <p:nvPr/>
        </p:nvSpPr>
        <p:spPr>
          <a:xfrm>
            <a:off x="428596" y="5500702"/>
            <a:ext cx="2500330" cy="553998"/>
          </a:xfrm>
          <a:prstGeom prst="rect">
            <a:avLst/>
          </a:prstGeom>
          <a:noFill/>
        </p:spPr>
        <p:txBody>
          <a:bodyPr wrap="square">
            <a:spAutoFit/>
          </a:bodyPr>
          <a:lstStyle/>
          <a:p>
            <a:pPr fontAlgn="auto">
              <a:spcBef>
                <a:spcPts val="0"/>
              </a:spcBef>
              <a:spcAft>
                <a:spcPts val="0"/>
              </a:spcAft>
              <a:defRPr/>
            </a:pPr>
            <a:r>
              <a:rPr lang="ru-RU" sz="1000" b="1" dirty="0" smtClean="0"/>
              <a:t>Выполнили: </a:t>
            </a:r>
          </a:p>
          <a:p>
            <a:pPr fontAlgn="auto">
              <a:spcBef>
                <a:spcPts val="0"/>
              </a:spcBef>
              <a:spcAft>
                <a:spcPts val="0"/>
              </a:spcAft>
              <a:defRPr/>
            </a:pPr>
            <a:r>
              <a:rPr lang="ru-RU" sz="1000" b="1" dirty="0" smtClean="0"/>
              <a:t>учитель математики О.П. </a:t>
            </a:r>
            <a:r>
              <a:rPr lang="ru-RU" sz="1000" b="1" dirty="0" err="1" smtClean="0"/>
              <a:t>Шокало</a:t>
            </a:r>
            <a:r>
              <a:rPr lang="ru-RU" sz="1000" b="1" dirty="0" smtClean="0"/>
              <a:t> ,</a:t>
            </a:r>
          </a:p>
          <a:p>
            <a:pPr fontAlgn="auto">
              <a:spcBef>
                <a:spcPts val="0"/>
              </a:spcBef>
              <a:spcAft>
                <a:spcPts val="0"/>
              </a:spcAft>
              <a:defRPr/>
            </a:pPr>
            <a:r>
              <a:rPr lang="ru-RU" sz="1000" b="1" dirty="0" smtClean="0"/>
              <a:t> учитель истории </a:t>
            </a:r>
            <a:r>
              <a:rPr lang="ru-RU" sz="1000" b="1" dirty="0" err="1" smtClean="0"/>
              <a:t>И.П.Барышева</a:t>
            </a:r>
            <a:endParaRPr lang="ru-RU" sz="1000" b="1" dirty="0">
              <a:latin typeface="+mn-lt"/>
            </a:endParaRPr>
          </a:p>
        </p:txBody>
      </p:sp>
      <p:sp>
        <p:nvSpPr>
          <p:cNvPr id="15" name="Прямоугольник 14">
            <a:hlinkClick r:id="rId2" action="ppaction://hlinksldjump"/>
          </p:cNvPr>
          <p:cNvSpPr/>
          <p:nvPr/>
        </p:nvSpPr>
        <p:spPr>
          <a:xfrm>
            <a:off x="1142976" y="857232"/>
            <a:ext cx="2857520" cy="1071570"/>
          </a:xfrm>
          <a:prstGeom prst="rect">
            <a:avLst/>
          </a:prstGeom>
          <a:solidFill>
            <a:srgbClr val="FFC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rgbClr val="FF0000"/>
                </a:solidFill>
              </a:rPr>
              <a:t>Вопросы по истории</a:t>
            </a:r>
            <a:endParaRPr lang="ru-RU" sz="2800" b="1" dirty="0">
              <a:solidFill>
                <a:srgbClr val="FF0000"/>
              </a:solidFill>
            </a:endParaRPr>
          </a:p>
        </p:txBody>
      </p:sp>
      <p:sp>
        <p:nvSpPr>
          <p:cNvPr id="16" name="Прямоугольник 15">
            <a:hlinkClick r:id="" action="ppaction://noaction"/>
          </p:cNvPr>
          <p:cNvSpPr/>
          <p:nvPr/>
        </p:nvSpPr>
        <p:spPr>
          <a:xfrm>
            <a:off x="5857884" y="857232"/>
            <a:ext cx="3071834" cy="1000132"/>
          </a:xfrm>
          <a:prstGeom prst="rect">
            <a:avLst/>
          </a:prstGeom>
          <a:solidFill>
            <a:srgbClr val="FFC000"/>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rgbClr val="FF0000"/>
                </a:solidFill>
              </a:rPr>
              <a:t>Задачи по математике</a:t>
            </a:r>
            <a:endParaRPr lang="ru-RU" sz="2800" b="1" dirty="0">
              <a:solidFill>
                <a:srgbClr val="FF0000"/>
              </a:solidFill>
            </a:endParaRPr>
          </a:p>
        </p:txBody>
      </p:sp>
      <p:sp>
        <p:nvSpPr>
          <p:cNvPr id="20" name="Прямоугольник 19"/>
          <p:cNvSpPr/>
          <p:nvPr/>
        </p:nvSpPr>
        <p:spPr>
          <a:xfrm>
            <a:off x="357158" y="1000108"/>
            <a:ext cx="571472" cy="571504"/>
          </a:xfrm>
          <a:prstGeom prst="rect">
            <a:avLst/>
          </a:prstGeom>
          <a:solidFill>
            <a:schemeClr val="accent1">
              <a:alpha val="0"/>
            </a:schemeClr>
          </a:solidFill>
          <a:ln w="53975">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TextBox 20"/>
          <p:cNvSpPr txBox="1"/>
          <p:nvPr/>
        </p:nvSpPr>
        <p:spPr>
          <a:xfrm>
            <a:off x="428596" y="1000108"/>
            <a:ext cx="428628" cy="584775"/>
          </a:xfrm>
          <a:prstGeom prst="rect">
            <a:avLst/>
          </a:prstGeom>
          <a:noFill/>
        </p:spPr>
        <p:txBody>
          <a:bodyPr wrap="square" rtlCol="0">
            <a:spAutoFit/>
          </a:bodyPr>
          <a:lstStyle/>
          <a:p>
            <a:r>
              <a:rPr lang="ru-RU" sz="3200" b="1" dirty="0" smtClean="0">
                <a:solidFill>
                  <a:srgbClr val="FF0000"/>
                </a:solidFill>
              </a:rPr>
              <a:t>1</a:t>
            </a:r>
            <a:endParaRPr lang="ru-RU" sz="3200" b="1" dirty="0">
              <a:solidFill>
                <a:srgbClr val="FF0000"/>
              </a:solidFill>
            </a:endParaRPr>
          </a:p>
        </p:txBody>
      </p:sp>
      <p:sp>
        <p:nvSpPr>
          <p:cNvPr id="22" name="Прямоугольник 21"/>
          <p:cNvSpPr/>
          <p:nvPr/>
        </p:nvSpPr>
        <p:spPr>
          <a:xfrm>
            <a:off x="5072066" y="928670"/>
            <a:ext cx="571472" cy="571504"/>
          </a:xfrm>
          <a:prstGeom prst="rect">
            <a:avLst/>
          </a:prstGeom>
          <a:solidFill>
            <a:schemeClr val="accent1">
              <a:alpha val="0"/>
            </a:schemeClr>
          </a:solidFill>
          <a:ln w="53975">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TextBox 22"/>
          <p:cNvSpPr txBox="1"/>
          <p:nvPr/>
        </p:nvSpPr>
        <p:spPr>
          <a:xfrm>
            <a:off x="5143504" y="928670"/>
            <a:ext cx="428628" cy="584775"/>
          </a:xfrm>
          <a:prstGeom prst="rect">
            <a:avLst/>
          </a:prstGeom>
          <a:noFill/>
        </p:spPr>
        <p:txBody>
          <a:bodyPr wrap="square" rtlCol="0">
            <a:spAutoFit/>
          </a:bodyPr>
          <a:lstStyle/>
          <a:p>
            <a:r>
              <a:rPr lang="ru-RU" sz="3200" b="1" dirty="0" smtClean="0">
                <a:solidFill>
                  <a:srgbClr val="FF0000"/>
                </a:solidFill>
              </a:rPr>
              <a:t>2</a:t>
            </a:r>
            <a:endParaRPr lang="ru-RU" sz="3200" b="1" dirty="0">
              <a:solidFill>
                <a:srgbClr val="FF0000"/>
              </a:solidFill>
            </a:endParaRPr>
          </a:p>
        </p:txBody>
      </p:sp>
      <p:sp>
        <p:nvSpPr>
          <p:cNvPr id="26" name="Управляющая кнопка: домой 25">
            <a:hlinkClick r:id="" action="ppaction://noaction" highlightClick="1"/>
          </p:cNvPr>
          <p:cNvSpPr/>
          <p:nvPr/>
        </p:nvSpPr>
        <p:spPr>
          <a:xfrm>
            <a:off x="3143240" y="6072206"/>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nodeType="withEffect">
                                  <p:stCondLst>
                                    <p:cond delay="0"/>
                                  </p:stCondLst>
                                  <p:childTnLst>
                                    <p:animRot by="21600000">
                                      <p:cBhvr>
                                        <p:cTn id="6" dur="1000" fill="hold"/>
                                        <p:tgtEl>
                                          <p:spTgt spid="5"/>
                                        </p:tgtEl>
                                        <p:attrNameLst>
                                          <p:attrName>r</p:attrName>
                                        </p:attrNameLst>
                                      </p:cBhvr>
                                    </p:animRot>
                                  </p:childTnLst>
                                </p:cTn>
                              </p:par>
                              <p:par>
                                <p:cTn id="7" presetID="8" presetClass="emph" presetSubtype="0" repeatCount="indefinite" fill="hold" grpId="0" nodeType="withEffect">
                                  <p:stCondLst>
                                    <p:cond delay="0"/>
                                  </p:stCondLst>
                                  <p:childTnLst>
                                    <p:animRot by="21600000">
                                      <p:cBhvr>
                                        <p:cTn id="8" dur="1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seq concurrent="1" nextAc="seek">
              <p:cTn id="9" restart="whenNotActive" fill="hold" evtFilter="cancelBubble" nodeType="interactiveSeq">
                <p:stCondLst>
                  <p:cond evt="onClick" delay="0">
                    <p:tgtEl>
                      <p:spTgt spid="20"/>
                    </p:tgtEl>
                  </p:cond>
                </p:stCondLst>
                <p:endSync evt="end" delay="0">
                  <p:rtn val="all"/>
                </p:endSync>
                <p:childTnLst>
                  <p:par>
                    <p:cTn id="10" fill="hold">
                      <p:stCondLst>
                        <p:cond delay="0"/>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childTnLst>
              </p:cTn>
              <p:nextCondLst>
                <p:cond evt="onClick" delay="0">
                  <p:tgtEl>
                    <p:spTgt spid="20"/>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 calcmode="lin" valueType="num">
                                      <p:cBhvr>
                                        <p:cTn id="22" dur="500" fill="hold"/>
                                        <p:tgtEl>
                                          <p:spTgt spid="23"/>
                                        </p:tgtEl>
                                        <p:attrNameLst>
                                          <p:attrName>ppt_w</p:attrName>
                                        </p:attrNameLst>
                                      </p:cBhvr>
                                      <p:tavLst>
                                        <p:tav tm="0">
                                          <p:val>
                                            <p:fltVal val="0"/>
                                          </p:val>
                                        </p:tav>
                                        <p:tav tm="100000">
                                          <p:val>
                                            <p:strVal val="#ppt_w"/>
                                          </p:val>
                                        </p:tav>
                                      </p:tavLst>
                                    </p:anim>
                                    <p:anim calcmode="lin" valueType="num">
                                      <p:cBhvr>
                                        <p:cTn id="23" dur="500" fill="hold"/>
                                        <p:tgtEl>
                                          <p:spTgt spid="23"/>
                                        </p:tgtEl>
                                        <p:attrNameLst>
                                          <p:attrName>ppt_h</p:attrName>
                                        </p:attrNameLst>
                                      </p:cBhvr>
                                      <p:tavLst>
                                        <p:tav tm="0">
                                          <p:val>
                                            <p:fltVal val="0"/>
                                          </p:val>
                                        </p:tav>
                                        <p:tav tm="100000">
                                          <p:val>
                                            <p:strVal val="#ppt_h"/>
                                          </p:val>
                                        </p:tav>
                                      </p:tavLst>
                                    </p:anim>
                                    <p:animEffect transition="in" filter="fade">
                                      <p:cBhvr>
                                        <p:cTn id="24" dur="500"/>
                                        <p:tgtEl>
                                          <p:spTgt spid="23"/>
                                        </p:tgtEl>
                                      </p:cBhvr>
                                    </p:animEffect>
                                  </p:childTnLst>
                                </p:cTn>
                              </p:par>
                            </p:childTnLst>
                          </p:cTn>
                        </p:par>
                      </p:childTnLst>
                    </p:cTn>
                  </p:par>
                </p:childTnLst>
              </p:cTn>
              <p:nextCondLst>
                <p:cond evt="onClick" delay="0">
                  <p:tgtEl>
                    <p:spTgt spid="22"/>
                  </p:tgtEl>
                </p:cond>
              </p:nextCondLst>
            </p:seq>
          </p:childTnLst>
        </p:cTn>
      </p:par>
    </p:tnLst>
    <p:bldLst>
      <p:bldP spid="10" grpId="0" animBg="1"/>
      <p:bldP spid="21" grpId="0"/>
      <p:bldP spid="2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4786346" cy="1200329"/>
          </a:xfrm>
          <a:prstGeom prst="rect">
            <a:avLst/>
          </a:prstGeom>
          <a:noFill/>
        </p:spPr>
        <p:txBody>
          <a:bodyPr wrap="square" rtlCol="0">
            <a:spAutoFit/>
          </a:bodyPr>
          <a:lstStyle/>
          <a:p>
            <a:pPr fontAlgn="base"/>
            <a:r>
              <a:rPr lang="ru-RU" sz="2400" b="1" dirty="0" smtClean="0"/>
              <a:t>ВОПРОС 8</a:t>
            </a:r>
            <a:r>
              <a:rPr lang="ru-RU" sz="2400" dirty="0" smtClean="0"/>
              <a:t>.       Сколько у Мурманска городов-побратимов? Перечислите их. </a:t>
            </a:r>
            <a:endParaRPr lang="ru-RU" sz="2400" b="1" dirty="0"/>
          </a:p>
        </p:txBody>
      </p:sp>
      <p:sp>
        <p:nvSpPr>
          <p:cNvPr id="4" name="TextBox 3"/>
          <p:cNvSpPr txBox="1"/>
          <p:nvPr/>
        </p:nvSpPr>
        <p:spPr>
          <a:xfrm>
            <a:off x="714348" y="3000372"/>
            <a:ext cx="1928858" cy="523220"/>
          </a:xfrm>
          <a:prstGeom prst="rect">
            <a:avLst/>
          </a:prstGeom>
          <a:noFill/>
        </p:spPr>
        <p:txBody>
          <a:bodyPr wrap="square" rtlCol="0">
            <a:spAutoFit/>
          </a:bodyPr>
          <a:lstStyle/>
          <a:p>
            <a:r>
              <a:rPr lang="ru-RU" sz="2800" b="1" dirty="0" smtClean="0"/>
              <a:t>ОТВЕТ</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Управляющая кнопка: настраиваемая 8">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
        <p:nvSpPr>
          <p:cNvPr id="7" name="Прямоугольник 6"/>
          <p:cNvSpPr/>
          <p:nvPr/>
        </p:nvSpPr>
        <p:spPr>
          <a:xfrm>
            <a:off x="2571736" y="2786058"/>
            <a:ext cx="4714876" cy="3416320"/>
          </a:xfrm>
          <a:prstGeom prst="rect">
            <a:avLst/>
          </a:prstGeom>
        </p:spPr>
        <p:txBody>
          <a:bodyPr wrap="square">
            <a:spAutoFit/>
          </a:bodyPr>
          <a:lstStyle/>
          <a:p>
            <a:pPr fontAlgn="base"/>
            <a:r>
              <a:rPr lang="ru-RU" sz="2400" dirty="0" smtClean="0"/>
              <a:t>8 городов -</a:t>
            </a:r>
          </a:p>
          <a:p>
            <a:r>
              <a:rPr lang="ru-RU" sz="2400" dirty="0" smtClean="0"/>
              <a:t>( </a:t>
            </a:r>
            <a:r>
              <a:rPr lang="ru-RU" sz="2400" dirty="0" err="1" smtClean="0"/>
              <a:t>Гронинген</a:t>
            </a:r>
            <a:r>
              <a:rPr lang="ru-RU" sz="2400" dirty="0" smtClean="0"/>
              <a:t> (Нидерланды), </a:t>
            </a:r>
            <a:r>
              <a:rPr lang="ru-RU" sz="2400" dirty="0" err="1" smtClean="0"/>
              <a:t>Джексонвилл</a:t>
            </a:r>
            <a:r>
              <a:rPr lang="ru-RU" sz="2400" dirty="0" smtClean="0"/>
              <a:t> (США),</a:t>
            </a:r>
          </a:p>
          <a:p>
            <a:r>
              <a:rPr lang="ru-RU" sz="2400" dirty="0" smtClean="0"/>
              <a:t> </a:t>
            </a:r>
            <a:r>
              <a:rPr lang="ru-RU" sz="2400" dirty="0" err="1" smtClean="0"/>
              <a:t>Тромсе</a:t>
            </a:r>
            <a:r>
              <a:rPr lang="ru-RU" sz="2400" dirty="0" smtClean="0"/>
              <a:t> (Норвегия),</a:t>
            </a:r>
          </a:p>
          <a:p>
            <a:r>
              <a:rPr lang="ru-RU" sz="2400" dirty="0" smtClean="0"/>
              <a:t> </a:t>
            </a:r>
            <a:r>
              <a:rPr lang="ru-RU" sz="2400" dirty="0" err="1" smtClean="0"/>
              <a:t>Рованиеми</a:t>
            </a:r>
            <a:r>
              <a:rPr lang="ru-RU" sz="2400" dirty="0" smtClean="0"/>
              <a:t> (Финляндия), </a:t>
            </a:r>
          </a:p>
          <a:p>
            <a:r>
              <a:rPr lang="ru-RU" sz="2400" dirty="0" smtClean="0"/>
              <a:t>Щецин (Польша), </a:t>
            </a:r>
          </a:p>
          <a:p>
            <a:r>
              <a:rPr lang="ru-RU" sz="2400" dirty="0" err="1" smtClean="0"/>
              <a:t>Лулео</a:t>
            </a:r>
            <a:r>
              <a:rPr lang="ru-RU" sz="2400" dirty="0" smtClean="0"/>
              <a:t> (Швеция),</a:t>
            </a:r>
          </a:p>
          <a:p>
            <a:r>
              <a:rPr lang="ru-RU" sz="2400" dirty="0" smtClean="0"/>
              <a:t> </a:t>
            </a:r>
            <a:r>
              <a:rPr lang="ru-RU" sz="2400" dirty="0" err="1" smtClean="0"/>
              <a:t>Вадсе</a:t>
            </a:r>
            <a:r>
              <a:rPr lang="ru-RU" sz="2400" dirty="0" smtClean="0"/>
              <a:t> (Норвегия),</a:t>
            </a:r>
          </a:p>
          <a:p>
            <a:r>
              <a:rPr lang="ru-RU" sz="2400" dirty="0" smtClean="0"/>
              <a:t> </a:t>
            </a:r>
            <a:r>
              <a:rPr lang="ru-RU" sz="2400" dirty="0" err="1" smtClean="0"/>
              <a:t>Акурейри</a:t>
            </a:r>
            <a:r>
              <a:rPr lang="ru-RU" sz="2400" dirty="0" smtClean="0"/>
              <a:t> (Исландия). </a:t>
            </a:r>
            <a:endParaRPr lang="ru-RU" sz="2400" b="1" dirty="0"/>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714612" y="1500174"/>
            <a:ext cx="3714776" cy="3714776"/>
          </a:xfrm>
          <a:prstGeom prst="ellipse">
            <a:avLst/>
          </a:prstGeom>
          <a:gradFill flip="none" rotWithShape="1">
            <a:gsLst>
              <a:gs pos="0">
                <a:srgbClr val="FFC000"/>
              </a:gs>
              <a:gs pos="50000">
                <a:srgbClr val="FF6600"/>
              </a:gs>
              <a:gs pos="100000">
                <a:schemeClr val="accent1">
                  <a:tint val="23500"/>
                  <a:satMod val="160000"/>
                </a:schemeClr>
              </a:gs>
            </a:gsLst>
            <a:path path="circle">
              <a:fillToRect l="50000" t="50000" r="50000" b="50000"/>
            </a:path>
            <a:tileRect/>
          </a:gradFill>
          <a:ln w="60325">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Овал 4"/>
          <p:cNvSpPr/>
          <p:nvPr/>
        </p:nvSpPr>
        <p:spPr>
          <a:xfrm>
            <a:off x="2714612" y="1500174"/>
            <a:ext cx="3714776" cy="3714776"/>
          </a:xfrm>
          <a:prstGeom prst="ellipse">
            <a:avLst/>
          </a:prstGeom>
          <a:noFill/>
          <a:ln w="60325">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 name="Группа 9"/>
          <p:cNvGrpSpPr/>
          <p:nvPr/>
        </p:nvGrpSpPr>
        <p:grpSpPr>
          <a:xfrm>
            <a:off x="2786050" y="1542950"/>
            <a:ext cx="3672000" cy="3672000"/>
            <a:chOff x="2786050" y="1500174"/>
            <a:chExt cx="3672000" cy="3672000"/>
          </a:xfrm>
        </p:grpSpPr>
        <p:grpSp>
          <p:nvGrpSpPr>
            <p:cNvPr id="3" name="Группа 7"/>
            <p:cNvGrpSpPr/>
            <p:nvPr/>
          </p:nvGrpSpPr>
          <p:grpSpPr>
            <a:xfrm>
              <a:off x="2786050" y="1500174"/>
              <a:ext cx="3672000" cy="3672000"/>
              <a:chOff x="2786050" y="1500174"/>
              <a:chExt cx="3672000" cy="3672000"/>
            </a:xfrm>
            <a:solidFill>
              <a:srgbClr val="FF0000"/>
            </a:solidFill>
          </p:grpSpPr>
          <p:sp>
            <p:nvSpPr>
              <p:cNvPr id="6" name="Выноска с четырьмя стрелками 5"/>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Равнобедренный треугольник 6"/>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9" name="Овал 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1" name="Овал 10">
            <a:hlinkClick r:id="rId3" action="ppaction://hlinksldjump"/>
          </p:cNvPr>
          <p:cNvSpPr/>
          <p:nvPr/>
        </p:nvSpPr>
        <p:spPr>
          <a:xfrm>
            <a:off x="4286248" y="857232"/>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a:hlinkClick r:id="rId4" action="ppaction://hlinksldjump"/>
          </p:cNvPr>
          <p:cNvSpPr/>
          <p:nvPr/>
        </p:nvSpPr>
        <p:spPr>
          <a:xfrm>
            <a:off x="4357686" y="521495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Овал 12">
            <a:hlinkClick r:id="rId5" action="ppaction://hlinksldjump"/>
          </p:cNvPr>
          <p:cNvSpPr/>
          <p:nvPr/>
        </p:nvSpPr>
        <p:spPr>
          <a:xfrm>
            <a:off x="6429388" y="3000372"/>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Овал 13">
            <a:hlinkClick r:id="rId6" action="ppaction://hlinksldjump"/>
          </p:cNvPr>
          <p:cNvSpPr/>
          <p:nvPr/>
        </p:nvSpPr>
        <p:spPr>
          <a:xfrm>
            <a:off x="2143108" y="307181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Овал 14">
            <a:hlinkClick r:id="rId7" action="ppaction://hlinksldjump"/>
          </p:cNvPr>
          <p:cNvSpPr/>
          <p:nvPr/>
        </p:nvSpPr>
        <p:spPr>
          <a:xfrm>
            <a:off x="5786446" y="1500174"/>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Овал 15">
            <a:hlinkClick r:id="rId8" action="ppaction://hlinksldjump"/>
          </p:cNvPr>
          <p:cNvSpPr/>
          <p:nvPr/>
        </p:nvSpPr>
        <p:spPr>
          <a:xfrm>
            <a:off x="2714612" y="1571612"/>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Овал 16">
            <a:hlinkClick r:id="rId9" action="ppaction://hlinksldjump"/>
          </p:cNvPr>
          <p:cNvSpPr/>
          <p:nvPr/>
        </p:nvSpPr>
        <p:spPr>
          <a:xfrm>
            <a:off x="2714612" y="450057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Овал 17">
            <a:hlinkClick r:id="rId10" action="ppaction://hlinksldjump"/>
          </p:cNvPr>
          <p:cNvSpPr/>
          <p:nvPr/>
        </p:nvSpPr>
        <p:spPr>
          <a:xfrm>
            <a:off x="5929322" y="450057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Овал 18">
            <a:hlinkClick r:id="rId7" action="ppaction://hlinksldjump"/>
          </p:cNvPr>
          <p:cNvSpPr/>
          <p:nvPr/>
        </p:nvSpPr>
        <p:spPr>
          <a:xfrm>
            <a:off x="5143504" y="1071546"/>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Овал 19">
            <a:hlinkClick r:id="" action="ppaction://noaction"/>
          </p:cNvPr>
          <p:cNvSpPr/>
          <p:nvPr/>
        </p:nvSpPr>
        <p:spPr>
          <a:xfrm>
            <a:off x="3428992" y="1071546"/>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Овал 20">
            <a:hlinkClick r:id="" action="ppaction://noaction"/>
          </p:cNvPr>
          <p:cNvSpPr/>
          <p:nvPr/>
        </p:nvSpPr>
        <p:spPr>
          <a:xfrm>
            <a:off x="2285984" y="2285992"/>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Овал 21">
            <a:hlinkClick r:id="" action="ppaction://noaction"/>
          </p:cNvPr>
          <p:cNvSpPr/>
          <p:nvPr/>
        </p:nvSpPr>
        <p:spPr>
          <a:xfrm>
            <a:off x="6286512" y="2214554"/>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Овал 22">
            <a:hlinkClick r:id="" action="ppaction://noaction"/>
          </p:cNvPr>
          <p:cNvSpPr/>
          <p:nvPr/>
        </p:nvSpPr>
        <p:spPr>
          <a:xfrm>
            <a:off x="6357950" y="378619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Овал 23">
            <a:hlinkClick r:id="" action="ppaction://noaction"/>
          </p:cNvPr>
          <p:cNvSpPr/>
          <p:nvPr/>
        </p:nvSpPr>
        <p:spPr>
          <a:xfrm>
            <a:off x="2285984" y="3857628"/>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Овал 24">
            <a:hlinkClick r:id="rId8" action="ppaction://hlinksldjump"/>
          </p:cNvPr>
          <p:cNvSpPr/>
          <p:nvPr/>
        </p:nvSpPr>
        <p:spPr>
          <a:xfrm>
            <a:off x="5214942" y="5000636"/>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Овал 25">
            <a:hlinkClick r:id="" action="ppaction://noaction"/>
          </p:cNvPr>
          <p:cNvSpPr/>
          <p:nvPr/>
        </p:nvSpPr>
        <p:spPr>
          <a:xfrm>
            <a:off x="3428992" y="5072074"/>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8" name="Группа 26"/>
          <p:cNvGrpSpPr/>
          <p:nvPr/>
        </p:nvGrpSpPr>
        <p:grpSpPr>
          <a:xfrm rot="2568474">
            <a:off x="2784610" y="1570172"/>
            <a:ext cx="3672000" cy="3672000"/>
            <a:chOff x="2786050" y="1500174"/>
            <a:chExt cx="3672000" cy="3672000"/>
          </a:xfrm>
        </p:grpSpPr>
        <p:grpSp>
          <p:nvGrpSpPr>
            <p:cNvPr id="10" name="Группа 7"/>
            <p:cNvGrpSpPr/>
            <p:nvPr/>
          </p:nvGrpSpPr>
          <p:grpSpPr>
            <a:xfrm>
              <a:off x="2786050" y="1500174"/>
              <a:ext cx="3672000" cy="3672000"/>
              <a:chOff x="2786050" y="1500174"/>
              <a:chExt cx="3672000" cy="3672000"/>
            </a:xfrm>
            <a:solidFill>
              <a:srgbClr val="FF0000"/>
            </a:solidFill>
          </p:grpSpPr>
          <p:sp>
            <p:nvSpPr>
              <p:cNvPr id="30" name="Выноска с четырьмя стрелками 2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Равнобедренный треугольник 3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29" name="Овал 2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27" name="Группа 31"/>
          <p:cNvGrpSpPr/>
          <p:nvPr/>
        </p:nvGrpSpPr>
        <p:grpSpPr>
          <a:xfrm rot="13568796">
            <a:off x="2760423" y="1568577"/>
            <a:ext cx="3672000" cy="3672000"/>
            <a:chOff x="2786050" y="1500174"/>
            <a:chExt cx="3672000" cy="3672000"/>
          </a:xfrm>
        </p:grpSpPr>
        <p:grpSp>
          <p:nvGrpSpPr>
            <p:cNvPr id="28" name="Группа 7"/>
            <p:cNvGrpSpPr/>
            <p:nvPr/>
          </p:nvGrpSpPr>
          <p:grpSpPr>
            <a:xfrm>
              <a:off x="2786050" y="1500174"/>
              <a:ext cx="3672000" cy="3672000"/>
              <a:chOff x="2786050" y="1500174"/>
              <a:chExt cx="3672000" cy="3672000"/>
            </a:xfrm>
            <a:solidFill>
              <a:srgbClr val="FF0000"/>
            </a:solidFill>
          </p:grpSpPr>
          <p:sp>
            <p:nvSpPr>
              <p:cNvPr id="35" name="Выноска с четырьмя стрелками 34"/>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Равнобедренный треугольник 35"/>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34" name="Овал 33"/>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32" name="Группа 36"/>
          <p:cNvGrpSpPr/>
          <p:nvPr/>
        </p:nvGrpSpPr>
        <p:grpSpPr>
          <a:xfrm rot="16200000">
            <a:off x="2786050" y="1500174"/>
            <a:ext cx="3672000" cy="3672000"/>
            <a:chOff x="2786050" y="1500174"/>
            <a:chExt cx="3672000" cy="3672000"/>
          </a:xfrm>
        </p:grpSpPr>
        <p:grpSp>
          <p:nvGrpSpPr>
            <p:cNvPr id="33" name="Группа 7"/>
            <p:cNvGrpSpPr/>
            <p:nvPr/>
          </p:nvGrpSpPr>
          <p:grpSpPr>
            <a:xfrm>
              <a:off x="2786050" y="1500174"/>
              <a:ext cx="3672000" cy="3672000"/>
              <a:chOff x="2786050" y="1500174"/>
              <a:chExt cx="3672000" cy="3672000"/>
            </a:xfrm>
            <a:solidFill>
              <a:srgbClr val="FF0000"/>
            </a:solidFill>
          </p:grpSpPr>
          <p:sp>
            <p:nvSpPr>
              <p:cNvPr id="40" name="Выноска с четырьмя стрелками 3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1" name="Равнобедренный треугольник 4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39" name="Овал 3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37" name="Группа 41"/>
          <p:cNvGrpSpPr/>
          <p:nvPr/>
        </p:nvGrpSpPr>
        <p:grpSpPr>
          <a:xfrm rot="9303429">
            <a:off x="2785996" y="1500118"/>
            <a:ext cx="3672000" cy="3672000"/>
            <a:chOff x="2786050" y="1500174"/>
            <a:chExt cx="3672000" cy="3672000"/>
          </a:xfrm>
        </p:grpSpPr>
        <p:grpSp>
          <p:nvGrpSpPr>
            <p:cNvPr id="38" name="Группа 7"/>
            <p:cNvGrpSpPr/>
            <p:nvPr/>
          </p:nvGrpSpPr>
          <p:grpSpPr>
            <a:xfrm>
              <a:off x="2786050" y="1500174"/>
              <a:ext cx="3672000" cy="3672000"/>
              <a:chOff x="2786050" y="1500174"/>
              <a:chExt cx="3672000" cy="3672000"/>
            </a:xfrm>
            <a:solidFill>
              <a:srgbClr val="FF0000"/>
            </a:solidFill>
          </p:grpSpPr>
          <p:sp>
            <p:nvSpPr>
              <p:cNvPr id="45" name="Выноска с четырьмя стрелками 44"/>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6" name="Равнобедренный треугольник 45"/>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44" name="Овал 43"/>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42" name="Группа 46"/>
          <p:cNvGrpSpPr/>
          <p:nvPr/>
        </p:nvGrpSpPr>
        <p:grpSpPr>
          <a:xfrm rot="10800000">
            <a:off x="2786050" y="1500174"/>
            <a:ext cx="3672000" cy="3672000"/>
            <a:chOff x="2786050" y="1500174"/>
            <a:chExt cx="3672000" cy="3672000"/>
          </a:xfrm>
        </p:grpSpPr>
        <p:grpSp>
          <p:nvGrpSpPr>
            <p:cNvPr id="43" name="Группа 7"/>
            <p:cNvGrpSpPr/>
            <p:nvPr/>
          </p:nvGrpSpPr>
          <p:grpSpPr>
            <a:xfrm>
              <a:off x="2786050" y="1500174"/>
              <a:ext cx="3672000" cy="3672000"/>
              <a:chOff x="2786050" y="1500174"/>
              <a:chExt cx="3672000" cy="3672000"/>
            </a:xfrm>
            <a:solidFill>
              <a:srgbClr val="FF0000"/>
            </a:solidFill>
          </p:grpSpPr>
          <p:sp>
            <p:nvSpPr>
              <p:cNvPr id="50" name="Выноска с четырьмя стрелками 4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1" name="Равнобедренный треугольник 5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49" name="Овал 4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47" name="Группа 51"/>
          <p:cNvGrpSpPr/>
          <p:nvPr/>
        </p:nvGrpSpPr>
        <p:grpSpPr>
          <a:xfrm>
            <a:off x="2786050" y="1500174"/>
            <a:ext cx="3672000" cy="3672000"/>
            <a:chOff x="2786050" y="1500174"/>
            <a:chExt cx="3672000" cy="3672000"/>
          </a:xfrm>
        </p:grpSpPr>
        <p:grpSp>
          <p:nvGrpSpPr>
            <p:cNvPr id="48" name="Группа 7"/>
            <p:cNvGrpSpPr/>
            <p:nvPr/>
          </p:nvGrpSpPr>
          <p:grpSpPr>
            <a:xfrm>
              <a:off x="2786050" y="1500174"/>
              <a:ext cx="3672000" cy="3672000"/>
              <a:chOff x="2786050" y="1500174"/>
              <a:chExt cx="3672000" cy="3672000"/>
            </a:xfrm>
            <a:solidFill>
              <a:srgbClr val="FF0000"/>
            </a:solidFill>
          </p:grpSpPr>
          <p:sp>
            <p:nvSpPr>
              <p:cNvPr id="55" name="Выноска с четырьмя стрелками 54"/>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6" name="Равнобедренный треугольник 55"/>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54" name="Овал 53"/>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52" name="Группа 56"/>
          <p:cNvGrpSpPr/>
          <p:nvPr/>
        </p:nvGrpSpPr>
        <p:grpSpPr>
          <a:xfrm rot="5400000">
            <a:off x="2786050" y="1500174"/>
            <a:ext cx="3672000" cy="3672000"/>
            <a:chOff x="2786050" y="1500174"/>
            <a:chExt cx="3672000" cy="3672000"/>
          </a:xfrm>
        </p:grpSpPr>
        <p:grpSp>
          <p:nvGrpSpPr>
            <p:cNvPr id="53" name="Группа 7"/>
            <p:cNvGrpSpPr/>
            <p:nvPr/>
          </p:nvGrpSpPr>
          <p:grpSpPr>
            <a:xfrm>
              <a:off x="2786050" y="1500174"/>
              <a:ext cx="3672000" cy="3672000"/>
              <a:chOff x="2786050" y="1500174"/>
              <a:chExt cx="3672000" cy="3672000"/>
            </a:xfrm>
            <a:solidFill>
              <a:srgbClr val="FF0000"/>
            </a:solidFill>
          </p:grpSpPr>
          <p:sp>
            <p:nvSpPr>
              <p:cNvPr id="60" name="Выноска с четырьмя стрелками 5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1" name="Равнобедренный треугольник 6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59" name="Овал 5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57" name="Группа 61"/>
          <p:cNvGrpSpPr/>
          <p:nvPr/>
        </p:nvGrpSpPr>
        <p:grpSpPr>
          <a:xfrm rot="8050660">
            <a:off x="2786050" y="1500174"/>
            <a:ext cx="3672000" cy="3672000"/>
            <a:chOff x="2786050" y="1500174"/>
            <a:chExt cx="3672000" cy="3672000"/>
          </a:xfrm>
        </p:grpSpPr>
        <p:grpSp>
          <p:nvGrpSpPr>
            <p:cNvPr id="58" name="Группа 7"/>
            <p:cNvGrpSpPr/>
            <p:nvPr/>
          </p:nvGrpSpPr>
          <p:grpSpPr>
            <a:xfrm>
              <a:off x="2786050" y="1500174"/>
              <a:ext cx="3672000" cy="3672000"/>
              <a:chOff x="2786050" y="1500174"/>
              <a:chExt cx="3672000" cy="3672000"/>
            </a:xfrm>
            <a:solidFill>
              <a:srgbClr val="FF0000"/>
            </a:solidFill>
          </p:grpSpPr>
          <p:sp>
            <p:nvSpPr>
              <p:cNvPr id="65" name="Выноска с четырьмя стрелками 64"/>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6" name="Равнобедренный треугольник 65"/>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64" name="Овал 63"/>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62" name="Группа 66"/>
          <p:cNvGrpSpPr/>
          <p:nvPr/>
        </p:nvGrpSpPr>
        <p:grpSpPr>
          <a:xfrm rot="20092168">
            <a:off x="2786050" y="1500174"/>
            <a:ext cx="3672000" cy="3672000"/>
            <a:chOff x="2786050" y="1500174"/>
            <a:chExt cx="3672000" cy="3672000"/>
          </a:xfrm>
        </p:grpSpPr>
        <p:grpSp>
          <p:nvGrpSpPr>
            <p:cNvPr id="63" name="Группа 7"/>
            <p:cNvGrpSpPr/>
            <p:nvPr/>
          </p:nvGrpSpPr>
          <p:grpSpPr>
            <a:xfrm>
              <a:off x="2786050" y="1500174"/>
              <a:ext cx="3672000" cy="3672000"/>
              <a:chOff x="2786050" y="1500174"/>
              <a:chExt cx="3672000" cy="3672000"/>
            </a:xfrm>
            <a:solidFill>
              <a:srgbClr val="FF0000"/>
            </a:solidFill>
          </p:grpSpPr>
          <p:sp>
            <p:nvSpPr>
              <p:cNvPr id="70" name="Выноска с четырьмя стрелками 6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1" name="Равнобедренный треугольник 7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69" name="Овал 6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67" name="Группа 72"/>
          <p:cNvGrpSpPr/>
          <p:nvPr/>
        </p:nvGrpSpPr>
        <p:grpSpPr>
          <a:xfrm rot="1256485">
            <a:off x="2786050" y="1500174"/>
            <a:ext cx="3672000" cy="3672000"/>
            <a:chOff x="2786050" y="1500174"/>
            <a:chExt cx="3672000" cy="3672000"/>
          </a:xfrm>
        </p:grpSpPr>
        <p:grpSp>
          <p:nvGrpSpPr>
            <p:cNvPr id="68" name="Группа 7"/>
            <p:cNvGrpSpPr/>
            <p:nvPr/>
          </p:nvGrpSpPr>
          <p:grpSpPr>
            <a:xfrm>
              <a:off x="2786050" y="1500174"/>
              <a:ext cx="3672000" cy="3672000"/>
              <a:chOff x="2786050" y="1500174"/>
              <a:chExt cx="3672000" cy="3672000"/>
            </a:xfrm>
            <a:solidFill>
              <a:srgbClr val="FF0000"/>
            </a:solidFill>
          </p:grpSpPr>
          <p:sp>
            <p:nvSpPr>
              <p:cNvPr id="76" name="Выноска с четырьмя стрелками 75"/>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7" name="Равнобедренный треугольник 76"/>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75" name="Овал 74"/>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72" name="Группа 77"/>
          <p:cNvGrpSpPr/>
          <p:nvPr/>
        </p:nvGrpSpPr>
        <p:grpSpPr>
          <a:xfrm rot="3831152">
            <a:off x="2786050" y="1500174"/>
            <a:ext cx="3672000" cy="3672000"/>
            <a:chOff x="2786050" y="1500174"/>
            <a:chExt cx="3672000" cy="3672000"/>
          </a:xfrm>
        </p:grpSpPr>
        <p:grpSp>
          <p:nvGrpSpPr>
            <p:cNvPr id="73" name="Группа 7"/>
            <p:cNvGrpSpPr/>
            <p:nvPr/>
          </p:nvGrpSpPr>
          <p:grpSpPr>
            <a:xfrm>
              <a:off x="2786050" y="1500174"/>
              <a:ext cx="3672000" cy="3672000"/>
              <a:chOff x="2786050" y="1500174"/>
              <a:chExt cx="3672000" cy="3672000"/>
            </a:xfrm>
            <a:solidFill>
              <a:srgbClr val="FF0000"/>
            </a:solidFill>
          </p:grpSpPr>
          <p:sp>
            <p:nvSpPr>
              <p:cNvPr id="81" name="Выноска с четырьмя стрелками 80"/>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2" name="Равнобедренный треугольник 81"/>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80" name="Овал 79"/>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74" name="Группа 82"/>
          <p:cNvGrpSpPr/>
          <p:nvPr/>
        </p:nvGrpSpPr>
        <p:grpSpPr>
          <a:xfrm rot="6627866">
            <a:off x="2786050" y="1500174"/>
            <a:ext cx="3672000" cy="3672000"/>
            <a:chOff x="2786050" y="1500174"/>
            <a:chExt cx="3672000" cy="3672000"/>
          </a:xfrm>
        </p:grpSpPr>
        <p:grpSp>
          <p:nvGrpSpPr>
            <p:cNvPr id="78" name="Группа 7"/>
            <p:cNvGrpSpPr/>
            <p:nvPr/>
          </p:nvGrpSpPr>
          <p:grpSpPr>
            <a:xfrm>
              <a:off x="2786050" y="1500174"/>
              <a:ext cx="3672000" cy="3672000"/>
              <a:chOff x="2786050" y="1500174"/>
              <a:chExt cx="3672000" cy="3672000"/>
            </a:xfrm>
            <a:solidFill>
              <a:srgbClr val="FF0000"/>
            </a:solidFill>
          </p:grpSpPr>
          <p:sp>
            <p:nvSpPr>
              <p:cNvPr id="86" name="Выноска с четырьмя стрелками 85"/>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7" name="Равнобедренный треугольник 86"/>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85" name="Овал 84"/>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79" name="Группа 87"/>
          <p:cNvGrpSpPr/>
          <p:nvPr/>
        </p:nvGrpSpPr>
        <p:grpSpPr>
          <a:xfrm rot="12063435">
            <a:off x="2786050" y="1500174"/>
            <a:ext cx="3672000" cy="3672000"/>
            <a:chOff x="2786050" y="1500174"/>
            <a:chExt cx="3672000" cy="3672000"/>
          </a:xfrm>
        </p:grpSpPr>
        <p:grpSp>
          <p:nvGrpSpPr>
            <p:cNvPr id="83" name="Группа 7"/>
            <p:cNvGrpSpPr/>
            <p:nvPr/>
          </p:nvGrpSpPr>
          <p:grpSpPr>
            <a:xfrm>
              <a:off x="2786050" y="1500174"/>
              <a:ext cx="3672000" cy="3672000"/>
              <a:chOff x="2786050" y="1500174"/>
              <a:chExt cx="3672000" cy="3672000"/>
            </a:xfrm>
            <a:solidFill>
              <a:srgbClr val="FF0000"/>
            </a:solidFill>
          </p:grpSpPr>
          <p:sp>
            <p:nvSpPr>
              <p:cNvPr id="91" name="Выноска с четырьмя стрелками 90"/>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2" name="Равнобедренный треугольник 91"/>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90" name="Овал 89"/>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84" name="Группа 92"/>
          <p:cNvGrpSpPr/>
          <p:nvPr/>
        </p:nvGrpSpPr>
        <p:grpSpPr>
          <a:xfrm rot="18732571">
            <a:off x="2786050" y="1500174"/>
            <a:ext cx="3672000" cy="3672000"/>
            <a:chOff x="2786050" y="1500174"/>
            <a:chExt cx="3672000" cy="3672000"/>
          </a:xfrm>
        </p:grpSpPr>
        <p:grpSp>
          <p:nvGrpSpPr>
            <p:cNvPr id="88" name="Группа 7"/>
            <p:cNvGrpSpPr/>
            <p:nvPr/>
          </p:nvGrpSpPr>
          <p:grpSpPr>
            <a:xfrm>
              <a:off x="2786050" y="1500174"/>
              <a:ext cx="3672000" cy="3672000"/>
              <a:chOff x="2786050" y="1500174"/>
              <a:chExt cx="3672000" cy="3672000"/>
            </a:xfrm>
            <a:solidFill>
              <a:srgbClr val="FF0000"/>
            </a:solidFill>
          </p:grpSpPr>
          <p:sp>
            <p:nvSpPr>
              <p:cNvPr id="96" name="Выноска с четырьмя стрелками 95"/>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7" name="Равнобедренный треугольник 96"/>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95" name="Овал 94"/>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89" name="Группа 97"/>
          <p:cNvGrpSpPr/>
          <p:nvPr/>
        </p:nvGrpSpPr>
        <p:grpSpPr>
          <a:xfrm rot="14701175">
            <a:off x="2786050" y="1500174"/>
            <a:ext cx="3672000" cy="3672000"/>
            <a:chOff x="2786050" y="1500174"/>
            <a:chExt cx="3672000" cy="3672000"/>
          </a:xfrm>
        </p:grpSpPr>
        <p:grpSp>
          <p:nvGrpSpPr>
            <p:cNvPr id="93" name="Группа 7"/>
            <p:cNvGrpSpPr/>
            <p:nvPr/>
          </p:nvGrpSpPr>
          <p:grpSpPr>
            <a:xfrm>
              <a:off x="2786050" y="1500174"/>
              <a:ext cx="3672000" cy="3672000"/>
              <a:chOff x="2786050" y="1500174"/>
              <a:chExt cx="3672000" cy="3672000"/>
            </a:xfrm>
            <a:solidFill>
              <a:srgbClr val="FF0000"/>
            </a:solidFill>
          </p:grpSpPr>
          <p:sp>
            <p:nvSpPr>
              <p:cNvPr id="101" name="Выноска с четырьмя стрелками 100"/>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2" name="Равнобедренный треугольник 101"/>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00" name="Овал 99"/>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05" name="Управляющая кнопка: настраиваемая 104">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8" presetClass="emph" presetSubtype="0" fill="hold" nodeType="clickEffect">
                                  <p:stCondLst>
                                    <p:cond delay="0"/>
                                  </p:stCondLst>
                                  <p:childTnLst>
                                    <p:animRot by="45780000">
                                      <p:cBhvr>
                                        <p:cTn id="6" dur="1000" fill="hold"/>
                                        <p:tgtEl>
                                          <p:spTgt spid="2"/>
                                        </p:tgtEl>
                                        <p:attrNameLst>
                                          <p:attrName>r</p:attrName>
                                        </p:attrNameLst>
                                      </p:cBhvr>
                                    </p:animRot>
                                  </p:childTnLst>
                                </p:cTn>
                              </p:par>
                            </p:childTnLst>
                          </p:cTn>
                        </p:par>
                        <p:par>
                          <p:cTn id="7" fill="hold">
                            <p:stCondLst>
                              <p:cond delay="1000"/>
                            </p:stCondLst>
                            <p:childTnLst>
                              <p:par>
                                <p:cTn id="8" presetID="26" presetClass="emph" presetSubtype="0" fill="hold" grpId="0" nodeType="afterEffect">
                                  <p:stCondLst>
                                    <p:cond delay="0"/>
                                  </p:stCondLst>
                                  <p:childTnLst>
                                    <p:animEffect transition="out" filter="fade">
                                      <p:cBhvr>
                                        <p:cTn id="9" dur="500" tmFilter="0, 0; .2, .5; .8, .5; 1, 0"/>
                                        <p:tgtEl>
                                          <p:spTgt spid="15"/>
                                        </p:tgtEl>
                                      </p:cBhvr>
                                    </p:animEffect>
                                    <p:animScale>
                                      <p:cBhvr>
                                        <p:cTn id="10" dur="250" autoRev="1" fill="hold"/>
                                        <p:tgtEl>
                                          <p:spTgt spid="15"/>
                                        </p:tgtEl>
                                      </p:cBhvr>
                                      <p:by x="105000" y="105000"/>
                                    </p:animScale>
                                  </p:childTnLst>
                                </p:cTn>
                              </p:par>
                              <p:par>
                                <p:cTn id="11" presetID="1" presetClass="emph" presetSubtype="2" fill="hold" nodeType="withEffect">
                                  <p:stCondLst>
                                    <p:cond delay="0"/>
                                  </p:stCondLst>
                                  <p:childTnLst>
                                    <p:animClr clrSpc="rgb">
                                      <p:cBhvr>
                                        <p:cTn id="12" dur="2000" fill="hold"/>
                                        <p:tgtEl>
                                          <p:spTgt spid="15"/>
                                        </p:tgtEl>
                                        <p:attrNameLst>
                                          <p:attrName>fillcolor</p:attrName>
                                        </p:attrNameLst>
                                      </p:cBhvr>
                                      <p:to>
                                        <a:srgbClr val="FA2414"/>
                                      </p:to>
                                    </p:animClr>
                                    <p:set>
                                      <p:cBhvr>
                                        <p:cTn id="13" dur="2000" fill="hold"/>
                                        <p:tgtEl>
                                          <p:spTgt spid="15"/>
                                        </p:tgtEl>
                                        <p:attrNameLst>
                                          <p:attrName>fill.type</p:attrName>
                                        </p:attrNameLst>
                                      </p:cBhvr>
                                      <p:to>
                                        <p:strVal val="solid"/>
                                      </p:to>
                                    </p:set>
                                    <p:set>
                                      <p:cBhvr>
                                        <p:cTn id="14" dur="2000" fill="hold"/>
                                        <p:tgtEl>
                                          <p:spTgt spid="15"/>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15" restart="whenNotActive" fill="hold" evtFilter="cancelBubble" nodeType="interactiveSeq">
                <p:stCondLst>
                  <p:cond evt="onClick" delay="0">
                    <p:tgtEl>
                      <p:spTgt spid="15"/>
                    </p:tgtEl>
                  </p:cond>
                </p:stCondLst>
                <p:endSync evt="end" delay="0">
                  <p:rtn val="all"/>
                </p:endSync>
                <p:childTnLst>
                  <p:par>
                    <p:cTn id="16" fill="hold">
                      <p:stCondLst>
                        <p:cond delay="0"/>
                      </p:stCondLst>
                      <p:childTnLst>
                        <p:par>
                          <p:cTn id="17" fill="hold">
                            <p:stCondLst>
                              <p:cond delay="0"/>
                            </p:stCondLst>
                            <p:childTnLst>
                              <p:par>
                                <p:cTn id="18" presetID="1" presetClass="emph" presetSubtype="2" fill="hold" nodeType="clickEffect">
                                  <p:stCondLst>
                                    <p:cond delay="0"/>
                                  </p:stCondLst>
                                  <p:childTnLst>
                                    <p:animClr clrSpc="rgb">
                                      <p:cBhvr>
                                        <p:cTn id="19" dur="1000" fill="hold"/>
                                        <p:tgtEl>
                                          <p:spTgt spid="15"/>
                                        </p:tgtEl>
                                        <p:attrNameLst>
                                          <p:attrName>fillcolor</p:attrName>
                                        </p:attrNameLst>
                                      </p:cBhvr>
                                      <p:to>
                                        <a:srgbClr val="FFFF00"/>
                                      </p:to>
                                    </p:animClr>
                                    <p:set>
                                      <p:cBhvr>
                                        <p:cTn id="20" dur="1000" fill="hold"/>
                                        <p:tgtEl>
                                          <p:spTgt spid="15"/>
                                        </p:tgtEl>
                                        <p:attrNameLst>
                                          <p:attrName>fill.type</p:attrName>
                                        </p:attrNameLst>
                                      </p:cBhvr>
                                      <p:to>
                                        <p:strVal val="solid"/>
                                      </p:to>
                                    </p:set>
                                    <p:set>
                                      <p:cBhvr>
                                        <p:cTn id="21" dur="1000" fill="hold"/>
                                        <p:tgtEl>
                                          <p:spTgt spid="15"/>
                                        </p:tgtEl>
                                        <p:attrNameLst>
                                          <p:attrName>fill.on</p:attrName>
                                        </p:attrNameLst>
                                      </p:cBhvr>
                                      <p:to>
                                        <p:strVal val="true"/>
                                      </p:to>
                                    </p:set>
                                  </p:childTnLst>
                                </p:cTn>
                              </p:par>
                              <p:par>
                                <p:cTn id="22" presetID="1" presetClass="entr" presetSubtype="0" fill="hold" nodeType="withEffect">
                                  <p:stCondLst>
                                    <p:cond delay="0"/>
                                  </p:stCondLst>
                                  <p:childTnLst>
                                    <p:set>
                                      <p:cBhvr>
                                        <p:cTn id="23" dur="1" fill="hold">
                                          <p:stCondLst>
                                            <p:cond delay="0"/>
                                          </p:stCondLst>
                                        </p:cTn>
                                        <p:tgtEl>
                                          <p:spTgt spid="8"/>
                                        </p:tgtEl>
                                        <p:attrNameLst>
                                          <p:attrName>style.visibility</p:attrName>
                                        </p:attrNameLst>
                                      </p:cBhvr>
                                      <p:to>
                                        <p:strVal val="visible"/>
                                      </p:to>
                                    </p:set>
                                  </p:childTnLst>
                                </p:cTn>
                              </p:par>
                              <p:par>
                                <p:cTn id="24" presetID="1" presetClass="exit" presetSubtype="0" fill="hold" nodeType="withEffect">
                                  <p:stCondLst>
                                    <p:cond delay="0"/>
                                  </p:stCondLst>
                                  <p:childTnLst>
                                    <p:set>
                                      <p:cBhvr>
                                        <p:cTn id="25"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26" restart="whenNotActive" fill="hold" evtFilter="cancelBubble" nodeType="interactiveSeq">
                <p:stCondLst>
                  <p:cond evt="onClick" delay="0">
                    <p:tgtEl>
                      <p:spTgt spid="8"/>
                    </p:tgtEl>
                  </p:cond>
                </p:stCondLst>
                <p:endSync evt="end" delay="0">
                  <p:rtn val="all"/>
                </p:endSync>
                <p:childTnLst>
                  <p:par>
                    <p:cTn id="27" fill="hold">
                      <p:stCondLst>
                        <p:cond delay="0"/>
                      </p:stCondLst>
                      <p:childTnLst>
                        <p:par>
                          <p:cTn id="28" fill="hold">
                            <p:stCondLst>
                              <p:cond delay="0"/>
                            </p:stCondLst>
                            <p:childTnLst>
                              <p:par>
                                <p:cTn id="29" presetID="8" presetClass="emph" presetSubtype="0" fill="hold" nodeType="clickEffect">
                                  <p:stCondLst>
                                    <p:cond delay="0"/>
                                  </p:stCondLst>
                                  <p:childTnLst>
                                    <p:animRot by="54360000">
                                      <p:cBhvr>
                                        <p:cTn id="30" dur="1000" fill="hold"/>
                                        <p:tgtEl>
                                          <p:spTgt spid="8"/>
                                        </p:tgtEl>
                                        <p:attrNameLst>
                                          <p:attrName>r</p:attrName>
                                        </p:attrNameLst>
                                      </p:cBhvr>
                                    </p:animRot>
                                  </p:childTnLst>
                                </p:cTn>
                              </p:par>
                            </p:childTnLst>
                          </p:cTn>
                        </p:par>
                        <p:par>
                          <p:cTn id="31" fill="hold">
                            <p:stCondLst>
                              <p:cond delay="1000"/>
                            </p:stCondLst>
                            <p:childTnLst>
                              <p:par>
                                <p:cTn id="32" presetID="1" presetClass="emph" presetSubtype="2" fill="hold" nodeType="afterEffect">
                                  <p:stCondLst>
                                    <p:cond delay="0"/>
                                  </p:stCondLst>
                                  <p:childTnLst>
                                    <p:animClr clrSpc="rgb">
                                      <p:cBhvr>
                                        <p:cTn id="33" dur="1000" fill="hold"/>
                                        <p:tgtEl>
                                          <p:spTgt spid="17"/>
                                        </p:tgtEl>
                                        <p:attrNameLst>
                                          <p:attrName>fillcolor</p:attrName>
                                        </p:attrNameLst>
                                      </p:cBhvr>
                                      <p:to>
                                        <a:srgbClr val="FF0000"/>
                                      </p:to>
                                    </p:animClr>
                                    <p:set>
                                      <p:cBhvr>
                                        <p:cTn id="34" dur="1000" fill="hold"/>
                                        <p:tgtEl>
                                          <p:spTgt spid="17"/>
                                        </p:tgtEl>
                                        <p:attrNameLst>
                                          <p:attrName>fill.type</p:attrName>
                                        </p:attrNameLst>
                                      </p:cBhvr>
                                      <p:to>
                                        <p:strVal val="solid"/>
                                      </p:to>
                                    </p:set>
                                    <p:set>
                                      <p:cBhvr>
                                        <p:cTn id="35" dur="1000" fill="hold"/>
                                        <p:tgtEl>
                                          <p:spTgt spid="17"/>
                                        </p:tgtEl>
                                        <p:attrNameLst>
                                          <p:attrName>fill.on</p:attrName>
                                        </p:attrNameLst>
                                      </p:cBhvr>
                                      <p:to>
                                        <p:strVal val="true"/>
                                      </p:to>
                                    </p:set>
                                  </p:childTnLst>
                                </p:cTn>
                              </p:par>
                            </p:childTnLst>
                          </p:cTn>
                        </p:par>
                      </p:childTnLst>
                    </p:cTn>
                  </p:par>
                </p:childTnLst>
              </p:cTn>
              <p:nextCondLst>
                <p:cond evt="onClick" delay="0">
                  <p:tgtEl>
                    <p:spTgt spid="8"/>
                  </p:tgtEl>
                </p:cond>
              </p:nextCondLst>
            </p:seq>
            <p:seq concurrent="1" nextAc="seek">
              <p:cTn id="36" restart="whenNotActive" fill="hold" evtFilter="cancelBubble" nodeType="interactiveSeq">
                <p:stCondLst>
                  <p:cond evt="onClick" delay="0">
                    <p:tgtEl>
                      <p:spTgt spid="17"/>
                    </p:tgtEl>
                  </p:cond>
                </p:stCondLst>
                <p:endSync evt="end" delay="0">
                  <p:rtn val="all"/>
                </p:endSync>
                <p:childTnLst>
                  <p:par>
                    <p:cTn id="37" fill="hold">
                      <p:stCondLst>
                        <p:cond delay="0"/>
                      </p:stCondLst>
                      <p:childTnLst>
                        <p:par>
                          <p:cTn id="38" fill="hold">
                            <p:stCondLst>
                              <p:cond delay="0"/>
                            </p:stCondLst>
                            <p:childTnLst>
                              <p:par>
                                <p:cTn id="39" presetID="1" presetClass="emph" presetSubtype="2" fill="hold" nodeType="clickEffect">
                                  <p:stCondLst>
                                    <p:cond delay="0"/>
                                  </p:stCondLst>
                                  <p:childTnLst>
                                    <p:animClr clrSpc="rgb">
                                      <p:cBhvr>
                                        <p:cTn id="40" dur="1000" fill="hold"/>
                                        <p:tgtEl>
                                          <p:spTgt spid="17"/>
                                        </p:tgtEl>
                                        <p:attrNameLst>
                                          <p:attrName>fillcolor</p:attrName>
                                        </p:attrNameLst>
                                      </p:cBhvr>
                                      <p:to>
                                        <a:srgbClr val="FFFF00"/>
                                      </p:to>
                                    </p:animClr>
                                    <p:set>
                                      <p:cBhvr>
                                        <p:cTn id="41" dur="1000" fill="hold"/>
                                        <p:tgtEl>
                                          <p:spTgt spid="17"/>
                                        </p:tgtEl>
                                        <p:attrNameLst>
                                          <p:attrName>fill.type</p:attrName>
                                        </p:attrNameLst>
                                      </p:cBhvr>
                                      <p:to>
                                        <p:strVal val="solid"/>
                                      </p:to>
                                    </p:set>
                                    <p:set>
                                      <p:cBhvr>
                                        <p:cTn id="42" dur="1000" fill="hold"/>
                                        <p:tgtEl>
                                          <p:spTgt spid="17"/>
                                        </p:tgtEl>
                                        <p:attrNameLst>
                                          <p:attrName>fill.on</p:attrName>
                                        </p:attrNameLst>
                                      </p:cBhvr>
                                      <p:to>
                                        <p:strVal val="true"/>
                                      </p:to>
                                    </p:set>
                                  </p:childTnLst>
                                </p:cTn>
                              </p:par>
                              <p:par>
                                <p:cTn id="43" presetID="1" presetClass="exit" presetSubtype="0" fill="hold" nodeType="withEffect">
                                  <p:stCondLst>
                                    <p:cond delay="0"/>
                                  </p:stCondLst>
                                  <p:childTnLst>
                                    <p:set>
                                      <p:cBhvr>
                                        <p:cTn id="44" dur="1" fill="hold">
                                          <p:stCondLst>
                                            <p:cond delay="0"/>
                                          </p:stCondLst>
                                        </p:cTn>
                                        <p:tgtEl>
                                          <p:spTgt spid="8"/>
                                        </p:tgtEl>
                                        <p:attrNameLst>
                                          <p:attrName>style.visibility</p:attrName>
                                        </p:attrNameLst>
                                      </p:cBhvr>
                                      <p:to>
                                        <p:strVal val="hidden"/>
                                      </p:to>
                                    </p:set>
                                  </p:childTnLst>
                                </p:cTn>
                              </p:par>
                              <p:par>
                                <p:cTn id="45" presetID="1" presetClass="entr" presetSubtype="0" fill="hold" nodeType="withEffect">
                                  <p:stCondLst>
                                    <p:cond delay="0"/>
                                  </p:stCondLst>
                                  <p:childTnLst>
                                    <p:set>
                                      <p:cBhvr>
                                        <p:cTn id="46" dur="1" fill="hold">
                                          <p:stCondLst>
                                            <p:cond delay="0"/>
                                          </p:stCondLst>
                                        </p:cTn>
                                        <p:tgtEl>
                                          <p:spTgt spid="27"/>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seq concurrent="1" nextAc="seek">
              <p:cTn id="47" restart="whenNotActive" fill="hold" evtFilter="cancelBubble" nodeType="interactiveSeq">
                <p:stCondLst>
                  <p:cond evt="onClick" delay="0">
                    <p:tgtEl>
                      <p:spTgt spid="27"/>
                    </p:tgtEl>
                  </p:cond>
                </p:stCondLst>
                <p:endSync evt="end" delay="0">
                  <p:rtn val="all"/>
                </p:endSync>
                <p:childTnLst>
                  <p:par>
                    <p:cTn id="48" fill="hold">
                      <p:stCondLst>
                        <p:cond delay="0"/>
                      </p:stCondLst>
                      <p:childTnLst>
                        <p:par>
                          <p:cTn id="49" fill="hold">
                            <p:stCondLst>
                              <p:cond delay="0"/>
                            </p:stCondLst>
                            <p:childTnLst>
                              <p:par>
                                <p:cTn id="50" presetID="8" presetClass="emph" presetSubtype="0" fill="hold" nodeType="clickEffect">
                                  <p:stCondLst>
                                    <p:cond delay="0"/>
                                  </p:stCondLst>
                                  <p:childTnLst>
                                    <p:animRot by="45900000">
                                      <p:cBhvr>
                                        <p:cTn id="51" dur="1000" fill="hold"/>
                                        <p:tgtEl>
                                          <p:spTgt spid="27"/>
                                        </p:tgtEl>
                                        <p:attrNameLst>
                                          <p:attrName>r</p:attrName>
                                        </p:attrNameLst>
                                      </p:cBhvr>
                                    </p:animRot>
                                  </p:childTnLst>
                                </p:cTn>
                              </p:par>
                            </p:childTnLst>
                          </p:cTn>
                        </p:par>
                        <p:par>
                          <p:cTn id="52" fill="hold">
                            <p:stCondLst>
                              <p:cond delay="1000"/>
                            </p:stCondLst>
                            <p:childTnLst>
                              <p:par>
                                <p:cTn id="53" presetID="1" presetClass="emph" presetSubtype="2" fill="hold" nodeType="afterEffect">
                                  <p:stCondLst>
                                    <p:cond delay="0"/>
                                  </p:stCondLst>
                                  <p:childTnLst>
                                    <p:animClr clrSpc="rgb">
                                      <p:cBhvr>
                                        <p:cTn id="54" dur="1000" fill="hold"/>
                                        <p:tgtEl>
                                          <p:spTgt spid="14"/>
                                        </p:tgtEl>
                                        <p:attrNameLst>
                                          <p:attrName>fillcolor</p:attrName>
                                        </p:attrNameLst>
                                      </p:cBhvr>
                                      <p:to>
                                        <a:srgbClr val="FF0000"/>
                                      </p:to>
                                    </p:animClr>
                                    <p:set>
                                      <p:cBhvr>
                                        <p:cTn id="55" dur="1000" fill="hold"/>
                                        <p:tgtEl>
                                          <p:spTgt spid="14"/>
                                        </p:tgtEl>
                                        <p:attrNameLst>
                                          <p:attrName>fill.type</p:attrName>
                                        </p:attrNameLst>
                                      </p:cBhvr>
                                      <p:to>
                                        <p:strVal val="solid"/>
                                      </p:to>
                                    </p:set>
                                    <p:set>
                                      <p:cBhvr>
                                        <p:cTn id="56" dur="1000" fill="hold"/>
                                        <p:tgtEl>
                                          <p:spTgt spid="14"/>
                                        </p:tgtEl>
                                        <p:attrNameLst>
                                          <p:attrName>fill.on</p:attrName>
                                        </p:attrNameLst>
                                      </p:cBhvr>
                                      <p:to>
                                        <p:strVal val="true"/>
                                      </p:to>
                                    </p:set>
                                  </p:childTnLst>
                                </p:cTn>
                              </p:par>
                            </p:childTnLst>
                          </p:cTn>
                        </p:par>
                      </p:childTnLst>
                    </p:cTn>
                  </p:par>
                </p:childTnLst>
              </p:cTn>
              <p:nextCondLst>
                <p:cond evt="onClick" delay="0">
                  <p:tgtEl>
                    <p:spTgt spid="27"/>
                  </p:tgtEl>
                </p:cond>
              </p:nextCondLst>
            </p:seq>
            <p:seq concurrent="1" nextAc="seek">
              <p:cTn id="57" restart="whenNotActive" fill="hold" evtFilter="cancelBubble" nodeType="interactiveSeq">
                <p:stCondLst>
                  <p:cond evt="onClick" delay="0">
                    <p:tgtEl>
                      <p:spTgt spid="14"/>
                    </p:tgtEl>
                  </p:cond>
                </p:stCondLst>
                <p:endSync evt="end" delay="0">
                  <p:rtn val="all"/>
                </p:endSync>
                <p:childTnLst>
                  <p:par>
                    <p:cTn id="58" fill="hold">
                      <p:stCondLst>
                        <p:cond delay="0"/>
                      </p:stCondLst>
                      <p:childTnLst>
                        <p:par>
                          <p:cTn id="59" fill="hold">
                            <p:stCondLst>
                              <p:cond delay="0"/>
                            </p:stCondLst>
                            <p:childTnLst>
                              <p:par>
                                <p:cTn id="60" presetID="1" presetClass="emph" presetSubtype="2" fill="hold" nodeType="clickEffect">
                                  <p:stCondLst>
                                    <p:cond delay="0"/>
                                  </p:stCondLst>
                                  <p:childTnLst>
                                    <p:animClr clrSpc="rgb">
                                      <p:cBhvr>
                                        <p:cTn id="61" dur="1000" fill="hold"/>
                                        <p:tgtEl>
                                          <p:spTgt spid="14"/>
                                        </p:tgtEl>
                                        <p:attrNameLst>
                                          <p:attrName>fillcolor</p:attrName>
                                        </p:attrNameLst>
                                      </p:cBhvr>
                                      <p:to>
                                        <a:srgbClr val="FFFF00"/>
                                      </p:to>
                                    </p:animClr>
                                    <p:set>
                                      <p:cBhvr>
                                        <p:cTn id="62" dur="1000" fill="hold"/>
                                        <p:tgtEl>
                                          <p:spTgt spid="14"/>
                                        </p:tgtEl>
                                        <p:attrNameLst>
                                          <p:attrName>fill.type</p:attrName>
                                        </p:attrNameLst>
                                      </p:cBhvr>
                                      <p:to>
                                        <p:strVal val="solid"/>
                                      </p:to>
                                    </p:set>
                                    <p:set>
                                      <p:cBhvr>
                                        <p:cTn id="63" dur="1000" fill="hold"/>
                                        <p:tgtEl>
                                          <p:spTgt spid="14"/>
                                        </p:tgtEl>
                                        <p:attrNameLst>
                                          <p:attrName>fill.on</p:attrName>
                                        </p:attrNameLst>
                                      </p:cBhvr>
                                      <p:to>
                                        <p:strVal val="true"/>
                                      </p:to>
                                    </p:set>
                                  </p:childTnLst>
                                </p:cTn>
                              </p:par>
                              <p:par>
                                <p:cTn id="64" presetID="1" presetClass="exit" presetSubtype="0" fill="hold" nodeType="withEffect">
                                  <p:stCondLst>
                                    <p:cond delay="0"/>
                                  </p:stCondLst>
                                  <p:childTnLst>
                                    <p:set>
                                      <p:cBhvr>
                                        <p:cTn id="65" dur="1" fill="hold">
                                          <p:stCondLst>
                                            <p:cond delay="0"/>
                                          </p:stCondLst>
                                        </p:cTn>
                                        <p:tgtEl>
                                          <p:spTgt spid="27"/>
                                        </p:tgtEl>
                                        <p:attrNameLst>
                                          <p:attrName>style.visibility</p:attrName>
                                        </p:attrNameLst>
                                      </p:cBhvr>
                                      <p:to>
                                        <p:strVal val="hidden"/>
                                      </p:to>
                                    </p:set>
                                  </p:childTnLst>
                                </p:cTn>
                              </p:par>
                              <p:par>
                                <p:cTn id="66" presetID="1" presetClass="entr" presetSubtype="0" fill="hold" nodeType="withEffect">
                                  <p:stCondLst>
                                    <p:cond delay="0"/>
                                  </p:stCondLst>
                                  <p:childTnLst>
                                    <p:set>
                                      <p:cBhvr>
                                        <p:cTn id="67"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14"/>
                  </p:tgtEl>
                </p:cond>
              </p:nextCondLst>
            </p:seq>
            <p:seq concurrent="1" nextAc="seek">
              <p:cTn id="68" restart="whenNotActive" fill="hold" evtFilter="cancelBubble" nodeType="interactiveSeq">
                <p:stCondLst>
                  <p:cond evt="onClick" delay="0">
                    <p:tgtEl>
                      <p:spTgt spid="32"/>
                    </p:tgtEl>
                  </p:cond>
                </p:stCondLst>
                <p:endSync evt="end" delay="0">
                  <p:rtn val="all"/>
                </p:endSync>
                <p:childTnLst>
                  <p:par>
                    <p:cTn id="69" fill="hold">
                      <p:stCondLst>
                        <p:cond delay="0"/>
                      </p:stCondLst>
                      <p:childTnLst>
                        <p:par>
                          <p:cTn id="70" fill="hold">
                            <p:stCondLst>
                              <p:cond delay="0"/>
                            </p:stCondLst>
                            <p:childTnLst>
                              <p:par>
                                <p:cTn id="71" presetID="8" presetClass="emph" presetSubtype="0" fill="hold" nodeType="clickEffect">
                                  <p:stCondLst>
                                    <p:cond delay="0"/>
                                  </p:stCondLst>
                                  <p:childTnLst>
                                    <p:animRot by="57900000">
                                      <p:cBhvr>
                                        <p:cTn id="72" dur="1000" fill="hold"/>
                                        <p:tgtEl>
                                          <p:spTgt spid="32"/>
                                        </p:tgtEl>
                                        <p:attrNameLst>
                                          <p:attrName>r</p:attrName>
                                        </p:attrNameLst>
                                      </p:cBhvr>
                                    </p:animRot>
                                  </p:childTnLst>
                                </p:cTn>
                              </p:par>
                            </p:childTnLst>
                          </p:cTn>
                        </p:par>
                        <p:par>
                          <p:cTn id="73" fill="hold">
                            <p:stCondLst>
                              <p:cond delay="1000"/>
                            </p:stCondLst>
                            <p:childTnLst>
                              <p:par>
                                <p:cTn id="74" presetID="1" presetClass="emph" presetSubtype="2" fill="hold" nodeType="afterEffect">
                                  <p:stCondLst>
                                    <p:cond delay="0"/>
                                  </p:stCondLst>
                                  <p:childTnLst>
                                    <p:animClr clrSpc="rgb">
                                      <p:cBhvr>
                                        <p:cTn id="75" dur="1000" fill="hold"/>
                                        <p:tgtEl>
                                          <p:spTgt spid="25"/>
                                        </p:tgtEl>
                                        <p:attrNameLst>
                                          <p:attrName>fillcolor</p:attrName>
                                        </p:attrNameLst>
                                      </p:cBhvr>
                                      <p:to>
                                        <a:srgbClr val="FF0000"/>
                                      </p:to>
                                    </p:animClr>
                                    <p:set>
                                      <p:cBhvr>
                                        <p:cTn id="76" dur="1000" fill="hold"/>
                                        <p:tgtEl>
                                          <p:spTgt spid="25"/>
                                        </p:tgtEl>
                                        <p:attrNameLst>
                                          <p:attrName>fill.type</p:attrName>
                                        </p:attrNameLst>
                                      </p:cBhvr>
                                      <p:to>
                                        <p:strVal val="solid"/>
                                      </p:to>
                                    </p:set>
                                    <p:set>
                                      <p:cBhvr>
                                        <p:cTn id="77" dur="1000" fill="hold"/>
                                        <p:tgtEl>
                                          <p:spTgt spid="25"/>
                                        </p:tgtEl>
                                        <p:attrNameLst>
                                          <p:attrName>fill.on</p:attrName>
                                        </p:attrNameLst>
                                      </p:cBhvr>
                                      <p:to>
                                        <p:strVal val="true"/>
                                      </p:to>
                                    </p:set>
                                  </p:childTnLst>
                                </p:cTn>
                              </p:par>
                            </p:childTnLst>
                          </p:cTn>
                        </p:par>
                      </p:childTnLst>
                    </p:cTn>
                  </p:par>
                </p:childTnLst>
              </p:cTn>
              <p:nextCondLst>
                <p:cond evt="onClick" delay="0">
                  <p:tgtEl>
                    <p:spTgt spid="32"/>
                  </p:tgtEl>
                </p:cond>
              </p:nextCondLst>
            </p:seq>
            <p:seq concurrent="1" nextAc="seek">
              <p:cTn id="78" restart="whenNotActive" fill="hold" evtFilter="cancelBubble" nodeType="interactiveSeq">
                <p:stCondLst>
                  <p:cond evt="onClick" delay="0">
                    <p:tgtEl>
                      <p:spTgt spid="25"/>
                    </p:tgtEl>
                  </p:cond>
                </p:stCondLst>
                <p:endSync evt="end" delay="0">
                  <p:rtn val="all"/>
                </p:endSync>
                <p:childTnLst>
                  <p:par>
                    <p:cTn id="79" fill="hold">
                      <p:stCondLst>
                        <p:cond delay="0"/>
                      </p:stCondLst>
                      <p:childTnLst>
                        <p:par>
                          <p:cTn id="80" fill="hold">
                            <p:stCondLst>
                              <p:cond delay="0"/>
                            </p:stCondLst>
                            <p:childTnLst>
                              <p:par>
                                <p:cTn id="81" presetID="1" presetClass="emph" presetSubtype="2" fill="hold" nodeType="clickEffect">
                                  <p:stCondLst>
                                    <p:cond delay="0"/>
                                  </p:stCondLst>
                                  <p:childTnLst>
                                    <p:animClr clrSpc="rgb">
                                      <p:cBhvr>
                                        <p:cTn id="82" dur="1000" fill="hold"/>
                                        <p:tgtEl>
                                          <p:spTgt spid="25"/>
                                        </p:tgtEl>
                                        <p:attrNameLst>
                                          <p:attrName>fillcolor</p:attrName>
                                        </p:attrNameLst>
                                      </p:cBhvr>
                                      <p:to>
                                        <a:srgbClr val="FFFF00"/>
                                      </p:to>
                                    </p:animClr>
                                    <p:set>
                                      <p:cBhvr>
                                        <p:cTn id="83" dur="1000" fill="hold"/>
                                        <p:tgtEl>
                                          <p:spTgt spid="25"/>
                                        </p:tgtEl>
                                        <p:attrNameLst>
                                          <p:attrName>fill.type</p:attrName>
                                        </p:attrNameLst>
                                      </p:cBhvr>
                                      <p:to>
                                        <p:strVal val="solid"/>
                                      </p:to>
                                    </p:set>
                                    <p:set>
                                      <p:cBhvr>
                                        <p:cTn id="84" dur="1000" fill="hold"/>
                                        <p:tgtEl>
                                          <p:spTgt spid="25"/>
                                        </p:tgtEl>
                                        <p:attrNameLst>
                                          <p:attrName>fill.on</p:attrName>
                                        </p:attrNameLst>
                                      </p:cBhvr>
                                      <p:to>
                                        <p:strVal val="true"/>
                                      </p:to>
                                    </p:set>
                                  </p:childTnLst>
                                </p:cTn>
                              </p:par>
                              <p:par>
                                <p:cTn id="85" presetID="1" presetClass="exit" presetSubtype="0" fill="hold" nodeType="withEffect">
                                  <p:stCondLst>
                                    <p:cond delay="0"/>
                                  </p:stCondLst>
                                  <p:childTnLst>
                                    <p:set>
                                      <p:cBhvr>
                                        <p:cTn id="86" dur="1" fill="hold">
                                          <p:stCondLst>
                                            <p:cond delay="0"/>
                                          </p:stCondLst>
                                        </p:cTn>
                                        <p:tgtEl>
                                          <p:spTgt spid="32"/>
                                        </p:tgtEl>
                                        <p:attrNameLst>
                                          <p:attrName>style.visibility</p:attrName>
                                        </p:attrNameLst>
                                      </p:cBhvr>
                                      <p:to>
                                        <p:strVal val="hidden"/>
                                      </p:to>
                                    </p:set>
                                  </p:childTnLst>
                                </p:cTn>
                              </p:par>
                              <p:par>
                                <p:cTn id="87" presetID="1" presetClass="entr" presetSubtype="0" fill="hold" nodeType="withEffect">
                                  <p:stCondLst>
                                    <p:cond delay="0"/>
                                  </p:stCondLst>
                                  <p:childTnLst>
                                    <p:set>
                                      <p:cBhvr>
                                        <p:cTn id="88" dur="1" fill="hold">
                                          <p:stCondLst>
                                            <p:cond delay="0"/>
                                          </p:stCondLst>
                                        </p:cTn>
                                        <p:tgtEl>
                                          <p:spTgt spid="37"/>
                                        </p:tgtEl>
                                        <p:attrNameLst>
                                          <p:attrName>style.visibility</p:attrName>
                                        </p:attrNameLst>
                                      </p:cBhvr>
                                      <p:to>
                                        <p:strVal val="visible"/>
                                      </p:to>
                                    </p:set>
                                  </p:childTnLst>
                                </p:cTn>
                              </p:par>
                            </p:childTnLst>
                          </p:cTn>
                        </p:par>
                      </p:childTnLst>
                    </p:cTn>
                  </p:par>
                </p:childTnLst>
              </p:cTn>
              <p:nextCondLst>
                <p:cond evt="onClick" delay="0">
                  <p:tgtEl>
                    <p:spTgt spid="25"/>
                  </p:tgtEl>
                </p:cond>
              </p:nextCondLst>
            </p:seq>
            <p:seq concurrent="1" nextAc="seek">
              <p:cTn id="89" restart="whenNotActive" fill="hold" evtFilter="cancelBubble" nodeType="interactiveSeq">
                <p:stCondLst>
                  <p:cond evt="onClick" delay="0">
                    <p:tgtEl>
                      <p:spTgt spid="37"/>
                    </p:tgtEl>
                  </p:cond>
                </p:stCondLst>
                <p:endSync evt="end" delay="0">
                  <p:rtn val="all"/>
                </p:endSync>
                <p:childTnLst>
                  <p:par>
                    <p:cTn id="90" fill="hold">
                      <p:stCondLst>
                        <p:cond delay="0"/>
                      </p:stCondLst>
                      <p:childTnLst>
                        <p:par>
                          <p:cTn id="91" fill="hold">
                            <p:stCondLst>
                              <p:cond delay="0"/>
                            </p:stCondLst>
                            <p:childTnLst>
                              <p:par>
                                <p:cTn id="92" presetID="8" presetClass="emph" presetSubtype="0" fill="hold" nodeType="clickEffect">
                                  <p:stCondLst>
                                    <p:cond delay="0"/>
                                  </p:stCondLst>
                                  <p:childTnLst>
                                    <p:animRot by="44700000">
                                      <p:cBhvr>
                                        <p:cTn id="93" dur="1000" fill="hold"/>
                                        <p:tgtEl>
                                          <p:spTgt spid="37"/>
                                        </p:tgtEl>
                                        <p:attrNameLst>
                                          <p:attrName>r</p:attrName>
                                        </p:attrNameLst>
                                      </p:cBhvr>
                                    </p:animRot>
                                  </p:childTnLst>
                                </p:cTn>
                              </p:par>
                            </p:childTnLst>
                          </p:cTn>
                        </p:par>
                        <p:par>
                          <p:cTn id="94" fill="hold">
                            <p:stCondLst>
                              <p:cond delay="1000"/>
                            </p:stCondLst>
                            <p:childTnLst>
                              <p:par>
                                <p:cTn id="95" presetID="1" presetClass="emph" presetSubtype="2" fill="hold" nodeType="afterEffect">
                                  <p:stCondLst>
                                    <p:cond delay="0"/>
                                  </p:stCondLst>
                                  <p:childTnLst>
                                    <p:animClr clrSpc="rgb">
                                      <p:cBhvr>
                                        <p:cTn id="96" dur="1000" fill="hold"/>
                                        <p:tgtEl>
                                          <p:spTgt spid="12"/>
                                        </p:tgtEl>
                                        <p:attrNameLst>
                                          <p:attrName>fillcolor</p:attrName>
                                        </p:attrNameLst>
                                      </p:cBhvr>
                                      <p:to>
                                        <a:srgbClr val="FF0000"/>
                                      </p:to>
                                    </p:animClr>
                                    <p:set>
                                      <p:cBhvr>
                                        <p:cTn id="97" dur="1000" fill="hold"/>
                                        <p:tgtEl>
                                          <p:spTgt spid="12"/>
                                        </p:tgtEl>
                                        <p:attrNameLst>
                                          <p:attrName>fill.type</p:attrName>
                                        </p:attrNameLst>
                                      </p:cBhvr>
                                      <p:to>
                                        <p:strVal val="solid"/>
                                      </p:to>
                                    </p:set>
                                    <p:set>
                                      <p:cBhvr>
                                        <p:cTn id="98" dur="1000" fill="hold"/>
                                        <p:tgtEl>
                                          <p:spTgt spid="12"/>
                                        </p:tgtEl>
                                        <p:attrNameLst>
                                          <p:attrName>fill.on</p:attrName>
                                        </p:attrNameLst>
                                      </p:cBhvr>
                                      <p:to>
                                        <p:strVal val="true"/>
                                      </p:to>
                                    </p:set>
                                  </p:childTnLst>
                                </p:cTn>
                              </p:par>
                            </p:childTnLst>
                          </p:cTn>
                        </p:par>
                      </p:childTnLst>
                    </p:cTn>
                  </p:par>
                </p:childTnLst>
              </p:cTn>
              <p:nextCondLst>
                <p:cond evt="onClick" delay="0">
                  <p:tgtEl>
                    <p:spTgt spid="37"/>
                  </p:tgtEl>
                </p:cond>
              </p:nextCondLst>
            </p:seq>
            <p:seq concurrent="1" nextAc="seek">
              <p:cTn id="99" restart="whenNotActive" fill="hold" evtFilter="cancelBubble" nodeType="interactiveSeq">
                <p:stCondLst>
                  <p:cond evt="onClick" delay="0">
                    <p:tgtEl>
                      <p:spTgt spid="12"/>
                    </p:tgtEl>
                  </p:cond>
                </p:stCondLst>
                <p:endSync evt="end" delay="0">
                  <p:rtn val="all"/>
                </p:endSync>
                <p:childTnLst>
                  <p:par>
                    <p:cTn id="100" fill="hold">
                      <p:stCondLst>
                        <p:cond delay="0"/>
                      </p:stCondLst>
                      <p:childTnLst>
                        <p:par>
                          <p:cTn id="101" fill="hold">
                            <p:stCondLst>
                              <p:cond delay="0"/>
                            </p:stCondLst>
                            <p:childTnLst>
                              <p:par>
                                <p:cTn id="102" presetID="1" presetClass="emph" presetSubtype="2" fill="hold" nodeType="clickEffect">
                                  <p:stCondLst>
                                    <p:cond delay="0"/>
                                  </p:stCondLst>
                                  <p:childTnLst>
                                    <p:animClr clrSpc="rgb">
                                      <p:cBhvr>
                                        <p:cTn id="103" dur="1000" fill="hold"/>
                                        <p:tgtEl>
                                          <p:spTgt spid="12"/>
                                        </p:tgtEl>
                                        <p:attrNameLst>
                                          <p:attrName>fillcolor</p:attrName>
                                        </p:attrNameLst>
                                      </p:cBhvr>
                                      <p:to>
                                        <a:srgbClr val="FFFF00"/>
                                      </p:to>
                                    </p:animClr>
                                    <p:set>
                                      <p:cBhvr>
                                        <p:cTn id="104" dur="1000" fill="hold"/>
                                        <p:tgtEl>
                                          <p:spTgt spid="12"/>
                                        </p:tgtEl>
                                        <p:attrNameLst>
                                          <p:attrName>fill.type</p:attrName>
                                        </p:attrNameLst>
                                      </p:cBhvr>
                                      <p:to>
                                        <p:strVal val="solid"/>
                                      </p:to>
                                    </p:set>
                                    <p:set>
                                      <p:cBhvr>
                                        <p:cTn id="105" dur="1000" fill="hold"/>
                                        <p:tgtEl>
                                          <p:spTgt spid="12"/>
                                        </p:tgtEl>
                                        <p:attrNameLst>
                                          <p:attrName>fill.on</p:attrName>
                                        </p:attrNameLst>
                                      </p:cBhvr>
                                      <p:to>
                                        <p:strVal val="true"/>
                                      </p:to>
                                    </p:set>
                                  </p:childTnLst>
                                </p:cTn>
                              </p:par>
                              <p:par>
                                <p:cTn id="106" presetID="1" presetClass="entr" presetSubtype="0" fill="hold" nodeType="withEffect">
                                  <p:stCondLst>
                                    <p:cond delay="0"/>
                                  </p:stCondLst>
                                  <p:childTnLst>
                                    <p:set>
                                      <p:cBhvr>
                                        <p:cTn id="107" dur="1" fill="hold">
                                          <p:stCondLst>
                                            <p:cond delay="0"/>
                                          </p:stCondLst>
                                        </p:cTn>
                                        <p:tgtEl>
                                          <p:spTgt spid="42"/>
                                        </p:tgtEl>
                                        <p:attrNameLst>
                                          <p:attrName>style.visibility</p:attrName>
                                        </p:attrNameLst>
                                      </p:cBhvr>
                                      <p:to>
                                        <p:strVal val="visible"/>
                                      </p:to>
                                    </p:set>
                                  </p:childTnLst>
                                </p:cTn>
                              </p:par>
                              <p:par>
                                <p:cTn id="108" presetID="1" presetClass="exit" presetSubtype="0" fill="hold" nodeType="withEffect">
                                  <p:stCondLst>
                                    <p:cond delay="0"/>
                                  </p:stCondLst>
                                  <p:childTnLst>
                                    <p:set>
                                      <p:cBhvr>
                                        <p:cTn id="109"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0" restart="whenNotActive" fill="hold" evtFilter="cancelBubble" nodeType="interactiveSeq">
                <p:stCondLst>
                  <p:cond evt="onClick" delay="0">
                    <p:tgtEl>
                      <p:spTgt spid="42"/>
                    </p:tgtEl>
                  </p:cond>
                </p:stCondLst>
                <p:endSync evt="end" delay="0">
                  <p:rtn val="all"/>
                </p:endSync>
                <p:childTnLst>
                  <p:par>
                    <p:cTn id="111" fill="hold">
                      <p:stCondLst>
                        <p:cond delay="0"/>
                      </p:stCondLst>
                      <p:childTnLst>
                        <p:par>
                          <p:cTn id="112" fill="hold">
                            <p:stCondLst>
                              <p:cond delay="0"/>
                            </p:stCondLst>
                            <p:childTnLst>
                              <p:par>
                                <p:cTn id="113" presetID="8" presetClass="emph" presetSubtype="0" fill="hold" nodeType="clickEffect">
                                  <p:stCondLst>
                                    <p:cond delay="0"/>
                                  </p:stCondLst>
                                  <p:childTnLst>
                                    <p:animRot by="54000000">
                                      <p:cBhvr>
                                        <p:cTn id="114" dur="1000" fill="hold"/>
                                        <p:tgtEl>
                                          <p:spTgt spid="42"/>
                                        </p:tgtEl>
                                        <p:attrNameLst>
                                          <p:attrName>r</p:attrName>
                                        </p:attrNameLst>
                                      </p:cBhvr>
                                    </p:animRot>
                                  </p:childTnLst>
                                </p:cTn>
                              </p:par>
                            </p:childTnLst>
                          </p:cTn>
                        </p:par>
                        <p:par>
                          <p:cTn id="115" fill="hold">
                            <p:stCondLst>
                              <p:cond delay="1000"/>
                            </p:stCondLst>
                            <p:childTnLst>
                              <p:par>
                                <p:cTn id="116" presetID="1" presetClass="emph" presetSubtype="2" fill="hold" nodeType="afterEffect">
                                  <p:stCondLst>
                                    <p:cond delay="0"/>
                                  </p:stCondLst>
                                  <p:childTnLst>
                                    <p:animClr clrSpc="rgb">
                                      <p:cBhvr>
                                        <p:cTn id="117" dur="1000" fill="hold"/>
                                        <p:tgtEl>
                                          <p:spTgt spid="11"/>
                                        </p:tgtEl>
                                        <p:attrNameLst>
                                          <p:attrName>fillcolor</p:attrName>
                                        </p:attrNameLst>
                                      </p:cBhvr>
                                      <p:to>
                                        <a:srgbClr val="FF0000"/>
                                      </p:to>
                                    </p:animClr>
                                    <p:set>
                                      <p:cBhvr>
                                        <p:cTn id="118" dur="1000" fill="hold"/>
                                        <p:tgtEl>
                                          <p:spTgt spid="11"/>
                                        </p:tgtEl>
                                        <p:attrNameLst>
                                          <p:attrName>fill.type</p:attrName>
                                        </p:attrNameLst>
                                      </p:cBhvr>
                                      <p:to>
                                        <p:strVal val="solid"/>
                                      </p:to>
                                    </p:set>
                                    <p:set>
                                      <p:cBhvr>
                                        <p:cTn id="119" dur="1000" fill="hold"/>
                                        <p:tgtEl>
                                          <p:spTgt spid="11"/>
                                        </p:tgtEl>
                                        <p:attrNameLst>
                                          <p:attrName>fill.on</p:attrName>
                                        </p:attrNameLst>
                                      </p:cBhvr>
                                      <p:to>
                                        <p:strVal val="true"/>
                                      </p:to>
                                    </p:set>
                                  </p:childTnLst>
                                </p:cTn>
                              </p:par>
                            </p:childTnLst>
                          </p:cTn>
                        </p:par>
                      </p:childTnLst>
                    </p:cTn>
                  </p:par>
                </p:childTnLst>
              </p:cTn>
              <p:nextCondLst>
                <p:cond evt="onClick" delay="0">
                  <p:tgtEl>
                    <p:spTgt spid="42"/>
                  </p:tgtEl>
                </p:cond>
              </p:nextCondLst>
            </p:seq>
            <p:seq concurrent="1" nextAc="seek">
              <p:cTn id="120" restart="whenNotActive" fill="hold" evtFilter="cancelBubble" nodeType="interactiveSeq">
                <p:stCondLst>
                  <p:cond evt="onClick" delay="0">
                    <p:tgtEl>
                      <p:spTgt spid="11"/>
                    </p:tgtEl>
                  </p:cond>
                </p:stCondLst>
                <p:endSync evt="end" delay="0">
                  <p:rtn val="all"/>
                </p:endSync>
                <p:childTnLst>
                  <p:par>
                    <p:cTn id="121" fill="hold">
                      <p:stCondLst>
                        <p:cond delay="0"/>
                      </p:stCondLst>
                      <p:childTnLst>
                        <p:par>
                          <p:cTn id="122" fill="hold">
                            <p:stCondLst>
                              <p:cond delay="0"/>
                            </p:stCondLst>
                            <p:childTnLst>
                              <p:par>
                                <p:cTn id="123" presetID="1" presetClass="emph" presetSubtype="2" fill="hold" nodeType="clickEffect">
                                  <p:stCondLst>
                                    <p:cond delay="0"/>
                                  </p:stCondLst>
                                  <p:childTnLst>
                                    <p:animClr clrSpc="rgb">
                                      <p:cBhvr>
                                        <p:cTn id="124" dur="1000" fill="hold"/>
                                        <p:tgtEl>
                                          <p:spTgt spid="11"/>
                                        </p:tgtEl>
                                        <p:attrNameLst>
                                          <p:attrName>fillcolor</p:attrName>
                                        </p:attrNameLst>
                                      </p:cBhvr>
                                      <p:to>
                                        <a:srgbClr val="FFFF00"/>
                                      </p:to>
                                    </p:animClr>
                                    <p:set>
                                      <p:cBhvr>
                                        <p:cTn id="125" dur="1000" fill="hold"/>
                                        <p:tgtEl>
                                          <p:spTgt spid="11"/>
                                        </p:tgtEl>
                                        <p:attrNameLst>
                                          <p:attrName>fill.type</p:attrName>
                                        </p:attrNameLst>
                                      </p:cBhvr>
                                      <p:to>
                                        <p:strVal val="solid"/>
                                      </p:to>
                                    </p:set>
                                    <p:set>
                                      <p:cBhvr>
                                        <p:cTn id="126" dur="1000" fill="hold"/>
                                        <p:tgtEl>
                                          <p:spTgt spid="11"/>
                                        </p:tgtEl>
                                        <p:attrNameLst>
                                          <p:attrName>fill.on</p:attrName>
                                        </p:attrNameLst>
                                      </p:cBhvr>
                                      <p:to>
                                        <p:strVal val="true"/>
                                      </p:to>
                                    </p:set>
                                  </p:childTnLst>
                                </p:cTn>
                              </p:par>
                              <p:par>
                                <p:cTn id="127" presetID="1" presetClass="exit" presetSubtype="0" fill="hold" nodeType="withEffect">
                                  <p:stCondLst>
                                    <p:cond delay="0"/>
                                  </p:stCondLst>
                                  <p:childTnLst>
                                    <p:set>
                                      <p:cBhvr>
                                        <p:cTn id="128" dur="1" fill="hold">
                                          <p:stCondLst>
                                            <p:cond delay="0"/>
                                          </p:stCondLst>
                                        </p:cTn>
                                        <p:tgtEl>
                                          <p:spTgt spid="42"/>
                                        </p:tgtEl>
                                        <p:attrNameLst>
                                          <p:attrName>style.visibility</p:attrName>
                                        </p:attrNameLst>
                                      </p:cBhvr>
                                      <p:to>
                                        <p:strVal val="hidden"/>
                                      </p:to>
                                    </p:set>
                                  </p:childTnLst>
                                </p:cTn>
                              </p:par>
                              <p:par>
                                <p:cTn id="129" presetID="1" presetClass="entr" presetSubtype="0" fill="hold" nodeType="withEffect">
                                  <p:stCondLst>
                                    <p:cond delay="0"/>
                                  </p:stCondLst>
                                  <p:childTnLst>
                                    <p:set>
                                      <p:cBhvr>
                                        <p:cTn id="130"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31" restart="whenNotActive" fill="hold" evtFilter="cancelBubble" nodeType="interactiveSeq">
                <p:stCondLst>
                  <p:cond evt="onClick" delay="0">
                    <p:tgtEl>
                      <p:spTgt spid="47"/>
                    </p:tgtEl>
                  </p:cond>
                </p:stCondLst>
                <p:endSync evt="end" delay="0">
                  <p:rtn val="all"/>
                </p:endSync>
                <p:childTnLst>
                  <p:par>
                    <p:cTn id="132" fill="hold">
                      <p:stCondLst>
                        <p:cond delay="0"/>
                      </p:stCondLst>
                      <p:childTnLst>
                        <p:par>
                          <p:cTn id="133" fill="hold">
                            <p:stCondLst>
                              <p:cond delay="0"/>
                            </p:stCondLst>
                            <p:childTnLst>
                              <p:par>
                                <p:cTn id="134" presetID="8" presetClass="emph" presetSubtype="0" fill="hold" nodeType="clickEffect">
                                  <p:stCondLst>
                                    <p:cond delay="0"/>
                                  </p:stCondLst>
                                  <p:childTnLst>
                                    <p:animRot by="48600000">
                                      <p:cBhvr>
                                        <p:cTn id="135" dur="1000" fill="hold"/>
                                        <p:tgtEl>
                                          <p:spTgt spid="47"/>
                                        </p:tgtEl>
                                        <p:attrNameLst>
                                          <p:attrName>r</p:attrName>
                                        </p:attrNameLst>
                                      </p:cBhvr>
                                    </p:animRot>
                                  </p:childTnLst>
                                </p:cTn>
                              </p:par>
                            </p:childTnLst>
                          </p:cTn>
                        </p:par>
                        <p:par>
                          <p:cTn id="136" fill="hold">
                            <p:stCondLst>
                              <p:cond delay="1000"/>
                            </p:stCondLst>
                            <p:childTnLst>
                              <p:par>
                                <p:cTn id="137" presetID="1" presetClass="emph" presetSubtype="2" fill="hold" nodeType="afterEffect">
                                  <p:stCondLst>
                                    <p:cond delay="0"/>
                                  </p:stCondLst>
                                  <p:childTnLst>
                                    <p:animClr clrSpc="rgb">
                                      <p:cBhvr>
                                        <p:cTn id="138" dur="1000" fill="hold"/>
                                        <p:tgtEl>
                                          <p:spTgt spid="13"/>
                                        </p:tgtEl>
                                        <p:attrNameLst>
                                          <p:attrName>fillcolor</p:attrName>
                                        </p:attrNameLst>
                                      </p:cBhvr>
                                      <p:to>
                                        <a:srgbClr val="FF0000"/>
                                      </p:to>
                                    </p:animClr>
                                    <p:set>
                                      <p:cBhvr>
                                        <p:cTn id="139" dur="1000" fill="hold"/>
                                        <p:tgtEl>
                                          <p:spTgt spid="13"/>
                                        </p:tgtEl>
                                        <p:attrNameLst>
                                          <p:attrName>fill.type</p:attrName>
                                        </p:attrNameLst>
                                      </p:cBhvr>
                                      <p:to>
                                        <p:strVal val="solid"/>
                                      </p:to>
                                    </p:set>
                                    <p:set>
                                      <p:cBhvr>
                                        <p:cTn id="140" dur="1000" fill="hold"/>
                                        <p:tgtEl>
                                          <p:spTgt spid="13"/>
                                        </p:tgtEl>
                                        <p:attrNameLst>
                                          <p:attrName>fill.on</p:attrName>
                                        </p:attrNameLst>
                                      </p:cBhvr>
                                      <p:to>
                                        <p:strVal val="true"/>
                                      </p:to>
                                    </p:set>
                                  </p:childTnLst>
                                </p:cTn>
                              </p:par>
                            </p:childTnLst>
                          </p:cTn>
                        </p:par>
                      </p:childTnLst>
                    </p:cTn>
                  </p:par>
                </p:childTnLst>
              </p:cTn>
              <p:nextCondLst>
                <p:cond evt="onClick" delay="0">
                  <p:tgtEl>
                    <p:spTgt spid="47"/>
                  </p:tgtEl>
                </p:cond>
              </p:nextCondLst>
            </p:seq>
            <p:seq concurrent="1" nextAc="seek">
              <p:cTn id="141" restart="whenNotActive" fill="hold" evtFilter="cancelBubble" nodeType="interactiveSeq">
                <p:stCondLst>
                  <p:cond evt="onClick" delay="0">
                    <p:tgtEl>
                      <p:spTgt spid="13"/>
                    </p:tgtEl>
                  </p:cond>
                </p:stCondLst>
                <p:endSync evt="end" delay="0">
                  <p:rtn val="all"/>
                </p:endSync>
                <p:childTnLst>
                  <p:par>
                    <p:cTn id="142" fill="hold">
                      <p:stCondLst>
                        <p:cond delay="0"/>
                      </p:stCondLst>
                      <p:childTnLst>
                        <p:par>
                          <p:cTn id="143" fill="hold">
                            <p:stCondLst>
                              <p:cond delay="0"/>
                            </p:stCondLst>
                            <p:childTnLst>
                              <p:par>
                                <p:cTn id="144" presetID="1" presetClass="emph" presetSubtype="2" fill="hold" nodeType="clickEffect">
                                  <p:stCondLst>
                                    <p:cond delay="0"/>
                                  </p:stCondLst>
                                  <p:childTnLst>
                                    <p:animClr clrSpc="rgb">
                                      <p:cBhvr>
                                        <p:cTn id="145" dur="1000" fill="hold"/>
                                        <p:tgtEl>
                                          <p:spTgt spid="13"/>
                                        </p:tgtEl>
                                        <p:attrNameLst>
                                          <p:attrName>fillcolor</p:attrName>
                                        </p:attrNameLst>
                                      </p:cBhvr>
                                      <p:to>
                                        <a:srgbClr val="FFFF00"/>
                                      </p:to>
                                    </p:animClr>
                                    <p:set>
                                      <p:cBhvr>
                                        <p:cTn id="146" dur="1000" fill="hold"/>
                                        <p:tgtEl>
                                          <p:spTgt spid="13"/>
                                        </p:tgtEl>
                                        <p:attrNameLst>
                                          <p:attrName>fill.type</p:attrName>
                                        </p:attrNameLst>
                                      </p:cBhvr>
                                      <p:to>
                                        <p:strVal val="solid"/>
                                      </p:to>
                                    </p:set>
                                    <p:set>
                                      <p:cBhvr>
                                        <p:cTn id="147" dur="1000" fill="hold"/>
                                        <p:tgtEl>
                                          <p:spTgt spid="13"/>
                                        </p:tgtEl>
                                        <p:attrNameLst>
                                          <p:attrName>fill.on</p:attrName>
                                        </p:attrNameLst>
                                      </p:cBhvr>
                                      <p:to>
                                        <p:strVal val="true"/>
                                      </p:to>
                                    </p:set>
                                  </p:childTnLst>
                                </p:cTn>
                              </p:par>
                              <p:par>
                                <p:cTn id="148" presetID="1" presetClass="exit" presetSubtype="0" fill="hold" nodeType="withEffect">
                                  <p:stCondLst>
                                    <p:cond delay="0"/>
                                  </p:stCondLst>
                                  <p:childTnLst>
                                    <p:set>
                                      <p:cBhvr>
                                        <p:cTn id="149" dur="1" fill="hold">
                                          <p:stCondLst>
                                            <p:cond delay="0"/>
                                          </p:stCondLst>
                                        </p:cTn>
                                        <p:tgtEl>
                                          <p:spTgt spid="47"/>
                                        </p:tgtEl>
                                        <p:attrNameLst>
                                          <p:attrName>style.visibility</p:attrName>
                                        </p:attrNameLst>
                                      </p:cBhvr>
                                      <p:to>
                                        <p:strVal val="hidden"/>
                                      </p:to>
                                    </p:set>
                                  </p:childTnLst>
                                </p:cTn>
                              </p:par>
                              <p:par>
                                <p:cTn id="150" presetID="1" presetClass="entr" presetSubtype="0" fill="hold" nodeType="withEffect">
                                  <p:stCondLst>
                                    <p:cond delay="0"/>
                                  </p:stCondLst>
                                  <p:childTnLst>
                                    <p:set>
                                      <p:cBhvr>
                                        <p:cTn id="15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152" restart="whenNotActive" fill="hold" evtFilter="cancelBubble" nodeType="interactiveSeq">
                <p:stCondLst>
                  <p:cond evt="onClick" delay="0">
                    <p:tgtEl>
                      <p:spTgt spid="52"/>
                    </p:tgtEl>
                  </p:cond>
                </p:stCondLst>
                <p:endSync evt="end" delay="0">
                  <p:rtn val="all"/>
                </p:endSync>
                <p:childTnLst>
                  <p:par>
                    <p:cTn id="153" fill="hold">
                      <p:stCondLst>
                        <p:cond delay="0"/>
                      </p:stCondLst>
                      <p:childTnLst>
                        <p:par>
                          <p:cTn id="154" fill="hold">
                            <p:stCondLst>
                              <p:cond delay="0"/>
                            </p:stCondLst>
                            <p:childTnLst>
                              <p:par>
                                <p:cTn id="155" presetID="8" presetClass="emph" presetSubtype="0" fill="hold" nodeType="clickEffect">
                                  <p:stCondLst>
                                    <p:cond delay="0"/>
                                  </p:stCondLst>
                                  <p:childTnLst>
                                    <p:animRot by="45720000">
                                      <p:cBhvr>
                                        <p:cTn id="156" dur="1000" fill="hold"/>
                                        <p:tgtEl>
                                          <p:spTgt spid="52"/>
                                        </p:tgtEl>
                                        <p:attrNameLst>
                                          <p:attrName>r</p:attrName>
                                        </p:attrNameLst>
                                      </p:cBhvr>
                                    </p:animRot>
                                  </p:childTnLst>
                                </p:cTn>
                              </p:par>
                            </p:childTnLst>
                          </p:cTn>
                        </p:par>
                        <p:par>
                          <p:cTn id="157" fill="hold">
                            <p:stCondLst>
                              <p:cond delay="1000"/>
                            </p:stCondLst>
                            <p:childTnLst>
                              <p:par>
                                <p:cTn id="158" presetID="1" presetClass="emph" presetSubtype="2" fill="hold" nodeType="afterEffect">
                                  <p:stCondLst>
                                    <p:cond delay="0"/>
                                  </p:stCondLst>
                                  <p:childTnLst>
                                    <p:animClr clrSpc="rgb">
                                      <p:cBhvr>
                                        <p:cTn id="159" dur="2000" fill="hold"/>
                                        <p:tgtEl>
                                          <p:spTgt spid="18"/>
                                        </p:tgtEl>
                                        <p:attrNameLst>
                                          <p:attrName>fillcolor</p:attrName>
                                        </p:attrNameLst>
                                      </p:cBhvr>
                                      <p:to>
                                        <a:srgbClr val="FF0000"/>
                                      </p:to>
                                    </p:animClr>
                                    <p:set>
                                      <p:cBhvr>
                                        <p:cTn id="160" dur="2000" fill="hold"/>
                                        <p:tgtEl>
                                          <p:spTgt spid="18"/>
                                        </p:tgtEl>
                                        <p:attrNameLst>
                                          <p:attrName>fill.type</p:attrName>
                                        </p:attrNameLst>
                                      </p:cBhvr>
                                      <p:to>
                                        <p:strVal val="solid"/>
                                      </p:to>
                                    </p:set>
                                    <p:set>
                                      <p:cBhvr>
                                        <p:cTn id="161" dur="2000" fill="hold"/>
                                        <p:tgtEl>
                                          <p:spTgt spid="18"/>
                                        </p:tgtEl>
                                        <p:attrNameLst>
                                          <p:attrName>fill.on</p:attrName>
                                        </p:attrNameLst>
                                      </p:cBhvr>
                                      <p:to>
                                        <p:strVal val="true"/>
                                      </p:to>
                                    </p:set>
                                  </p:childTnLst>
                                </p:cTn>
                              </p:par>
                            </p:childTnLst>
                          </p:cTn>
                        </p:par>
                      </p:childTnLst>
                    </p:cTn>
                  </p:par>
                </p:childTnLst>
              </p:cTn>
              <p:nextCondLst>
                <p:cond evt="onClick" delay="0">
                  <p:tgtEl>
                    <p:spTgt spid="52"/>
                  </p:tgtEl>
                </p:cond>
              </p:nextCondLst>
            </p:seq>
            <p:seq concurrent="1" nextAc="seek">
              <p:cTn id="162" restart="whenNotActive" fill="hold" evtFilter="cancelBubble" nodeType="interactiveSeq">
                <p:stCondLst>
                  <p:cond evt="onClick" delay="0">
                    <p:tgtEl>
                      <p:spTgt spid="18"/>
                    </p:tgtEl>
                  </p:cond>
                </p:stCondLst>
                <p:endSync evt="end" delay="0">
                  <p:rtn val="all"/>
                </p:endSync>
                <p:childTnLst>
                  <p:par>
                    <p:cTn id="163" fill="hold">
                      <p:stCondLst>
                        <p:cond delay="0"/>
                      </p:stCondLst>
                      <p:childTnLst>
                        <p:par>
                          <p:cTn id="164" fill="hold">
                            <p:stCondLst>
                              <p:cond delay="0"/>
                            </p:stCondLst>
                            <p:childTnLst>
                              <p:par>
                                <p:cTn id="165" presetID="1" presetClass="emph" presetSubtype="2" fill="hold" nodeType="clickEffect">
                                  <p:stCondLst>
                                    <p:cond delay="0"/>
                                  </p:stCondLst>
                                  <p:childTnLst>
                                    <p:animClr clrSpc="rgb">
                                      <p:cBhvr>
                                        <p:cTn id="166" dur="1000" fill="hold"/>
                                        <p:tgtEl>
                                          <p:spTgt spid="18"/>
                                        </p:tgtEl>
                                        <p:attrNameLst>
                                          <p:attrName>fillcolor</p:attrName>
                                        </p:attrNameLst>
                                      </p:cBhvr>
                                      <p:to>
                                        <a:srgbClr val="FFFF00"/>
                                      </p:to>
                                    </p:animClr>
                                    <p:set>
                                      <p:cBhvr>
                                        <p:cTn id="167" dur="1000" fill="hold"/>
                                        <p:tgtEl>
                                          <p:spTgt spid="18"/>
                                        </p:tgtEl>
                                        <p:attrNameLst>
                                          <p:attrName>fill.type</p:attrName>
                                        </p:attrNameLst>
                                      </p:cBhvr>
                                      <p:to>
                                        <p:strVal val="solid"/>
                                      </p:to>
                                    </p:set>
                                    <p:set>
                                      <p:cBhvr>
                                        <p:cTn id="168" dur="1000" fill="hold"/>
                                        <p:tgtEl>
                                          <p:spTgt spid="18"/>
                                        </p:tgtEl>
                                        <p:attrNameLst>
                                          <p:attrName>fill.on</p:attrName>
                                        </p:attrNameLst>
                                      </p:cBhvr>
                                      <p:to>
                                        <p:strVal val="true"/>
                                      </p:to>
                                    </p:set>
                                  </p:childTnLst>
                                </p:cTn>
                              </p:par>
                              <p:par>
                                <p:cTn id="169" presetID="1" presetClass="exit" presetSubtype="0" fill="hold" nodeType="withEffect">
                                  <p:stCondLst>
                                    <p:cond delay="0"/>
                                  </p:stCondLst>
                                  <p:childTnLst>
                                    <p:set>
                                      <p:cBhvr>
                                        <p:cTn id="170" dur="1" fill="hold">
                                          <p:stCondLst>
                                            <p:cond delay="0"/>
                                          </p:stCondLst>
                                        </p:cTn>
                                        <p:tgtEl>
                                          <p:spTgt spid="52"/>
                                        </p:tgtEl>
                                        <p:attrNameLst>
                                          <p:attrName>style.visibility</p:attrName>
                                        </p:attrNameLst>
                                      </p:cBhvr>
                                      <p:to>
                                        <p:strVal val="hidden"/>
                                      </p:to>
                                    </p:set>
                                  </p:childTnLst>
                                </p:cTn>
                              </p:par>
                              <p:par>
                                <p:cTn id="171" presetID="1" presetClass="entr" presetSubtype="0" fill="hold" nodeType="withEffect">
                                  <p:stCondLst>
                                    <p:cond delay="0"/>
                                  </p:stCondLst>
                                  <p:childTnLst>
                                    <p:set>
                                      <p:cBhvr>
                                        <p:cTn id="172" dur="1" fill="hold">
                                          <p:stCondLst>
                                            <p:cond delay="0"/>
                                          </p:stCondLst>
                                        </p:cTn>
                                        <p:tgtEl>
                                          <p:spTgt spid="57"/>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173" restart="whenNotActive" fill="hold" evtFilter="cancelBubble" nodeType="interactiveSeq">
                <p:stCondLst>
                  <p:cond evt="onClick" delay="0">
                    <p:tgtEl>
                      <p:spTgt spid="57"/>
                    </p:tgtEl>
                  </p:cond>
                </p:stCondLst>
                <p:endSync evt="end" delay="0">
                  <p:rtn val="all"/>
                </p:endSync>
                <p:childTnLst>
                  <p:par>
                    <p:cTn id="174" fill="hold">
                      <p:stCondLst>
                        <p:cond delay="0"/>
                      </p:stCondLst>
                      <p:childTnLst>
                        <p:par>
                          <p:cTn id="175" fill="hold">
                            <p:stCondLst>
                              <p:cond delay="0"/>
                            </p:stCondLst>
                            <p:childTnLst>
                              <p:par>
                                <p:cTn id="176" presetID="8" presetClass="emph" presetSubtype="0" fill="hold" nodeType="clickEffect">
                                  <p:stCondLst>
                                    <p:cond delay="0"/>
                                  </p:stCondLst>
                                  <p:childTnLst>
                                    <p:animRot by="55200000">
                                      <p:cBhvr>
                                        <p:cTn id="177" dur="1000" fill="hold"/>
                                        <p:tgtEl>
                                          <p:spTgt spid="57"/>
                                        </p:tgtEl>
                                        <p:attrNameLst>
                                          <p:attrName>r</p:attrName>
                                        </p:attrNameLst>
                                      </p:cBhvr>
                                    </p:animRot>
                                  </p:childTnLst>
                                </p:cTn>
                              </p:par>
                            </p:childTnLst>
                          </p:cTn>
                        </p:par>
                        <p:par>
                          <p:cTn id="178" fill="hold">
                            <p:stCondLst>
                              <p:cond delay="1000"/>
                            </p:stCondLst>
                            <p:childTnLst>
                              <p:par>
                                <p:cTn id="179" presetID="1" presetClass="emph" presetSubtype="2" fill="hold" nodeType="afterEffect">
                                  <p:stCondLst>
                                    <p:cond delay="0"/>
                                  </p:stCondLst>
                                  <p:childTnLst>
                                    <p:animClr clrSpc="rgb">
                                      <p:cBhvr>
                                        <p:cTn id="180" dur="1000" fill="hold"/>
                                        <p:tgtEl>
                                          <p:spTgt spid="20"/>
                                        </p:tgtEl>
                                        <p:attrNameLst>
                                          <p:attrName>fillcolor</p:attrName>
                                        </p:attrNameLst>
                                      </p:cBhvr>
                                      <p:to>
                                        <a:srgbClr val="FF0000"/>
                                      </p:to>
                                    </p:animClr>
                                    <p:set>
                                      <p:cBhvr>
                                        <p:cTn id="181" dur="1000" fill="hold"/>
                                        <p:tgtEl>
                                          <p:spTgt spid="20"/>
                                        </p:tgtEl>
                                        <p:attrNameLst>
                                          <p:attrName>fill.type</p:attrName>
                                        </p:attrNameLst>
                                      </p:cBhvr>
                                      <p:to>
                                        <p:strVal val="solid"/>
                                      </p:to>
                                    </p:set>
                                    <p:set>
                                      <p:cBhvr>
                                        <p:cTn id="182" dur="1000" fill="hold"/>
                                        <p:tgtEl>
                                          <p:spTgt spid="20"/>
                                        </p:tgtEl>
                                        <p:attrNameLst>
                                          <p:attrName>fill.on</p:attrName>
                                        </p:attrNameLst>
                                      </p:cBhvr>
                                      <p:to>
                                        <p:strVal val="true"/>
                                      </p:to>
                                    </p:set>
                                  </p:childTnLst>
                                </p:cTn>
                              </p:par>
                            </p:childTnLst>
                          </p:cTn>
                        </p:par>
                      </p:childTnLst>
                    </p:cTn>
                  </p:par>
                </p:childTnLst>
              </p:cTn>
              <p:nextCondLst>
                <p:cond evt="onClick" delay="0">
                  <p:tgtEl>
                    <p:spTgt spid="57"/>
                  </p:tgtEl>
                </p:cond>
              </p:nextCondLst>
            </p:seq>
            <p:seq concurrent="1" nextAc="seek">
              <p:cTn id="183" restart="whenNotActive" fill="hold" evtFilter="cancelBubble" nodeType="interactiveSeq">
                <p:stCondLst>
                  <p:cond evt="onClick" delay="0">
                    <p:tgtEl>
                      <p:spTgt spid="20"/>
                    </p:tgtEl>
                  </p:cond>
                </p:stCondLst>
                <p:endSync evt="end" delay="0">
                  <p:rtn val="all"/>
                </p:endSync>
                <p:childTnLst>
                  <p:par>
                    <p:cTn id="184" fill="hold">
                      <p:stCondLst>
                        <p:cond delay="0"/>
                      </p:stCondLst>
                      <p:childTnLst>
                        <p:par>
                          <p:cTn id="185" fill="hold">
                            <p:stCondLst>
                              <p:cond delay="0"/>
                            </p:stCondLst>
                            <p:childTnLst>
                              <p:par>
                                <p:cTn id="186" presetID="1" presetClass="emph" presetSubtype="2" fill="hold" nodeType="clickEffect">
                                  <p:stCondLst>
                                    <p:cond delay="0"/>
                                  </p:stCondLst>
                                  <p:childTnLst>
                                    <p:animClr clrSpc="rgb">
                                      <p:cBhvr>
                                        <p:cTn id="187" dur="1000" fill="hold"/>
                                        <p:tgtEl>
                                          <p:spTgt spid="20"/>
                                        </p:tgtEl>
                                        <p:attrNameLst>
                                          <p:attrName>fillcolor</p:attrName>
                                        </p:attrNameLst>
                                      </p:cBhvr>
                                      <p:to>
                                        <a:srgbClr val="FFFF00"/>
                                      </p:to>
                                    </p:animClr>
                                    <p:set>
                                      <p:cBhvr>
                                        <p:cTn id="188" dur="1000" fill="hold"/>
                                        <p:tgtEl>
                                          <p:spTgt spid="20"/>
                                        </p:tgtEl>
                                        <p:attrNameLst>
                                          <p:attrName>fill.type</p:attrName>
                                        </p:attrNameLst>
                                      </p:cBhvr>
                                      <p:to>
                                        <p:strVal val="solid"/>
                                      </p:to>
                                    </p:set>
                                    <p:set>
                                      <p:cBhvr>
                                        <p:cTn id="189" dur="1000" fill="hold"/>
                                        <p:tgtEl>
                                          <p:spTgt spid="20"/>
                                        </p:tgtEl>
                                        <p:attrNameLst>
                                          <p:attrName>fill.on</p:attrName>
                                        </p:attrNameLst>
                                      </p:cBhvr>
                                      <p:to>
                                        <p:strVal val="true"/>
                                      </p:to>
                                    </p:set>
                                  </p:childTnLst>
                                </p:cTn>
                              </p:par>
                              <p:par>
                                <p:cTn id="190" presetID="1" presetClass="exit" presetSubtype="0" fill="hold" nodeType="withEffect">
                                  <p:stCondLst>
                                    <p:cond delay="0"/>
                                  </p:stCondLst>
                                  <p:childTnLst>
                                    <p:set>
                                      <p:cBhvr>
                                        <p:cTn id="191" dur="1" fill="hold">
                                          <p:stCondLst>
                                            <p:cond delay="0"/>
                                          </p:stCondLst>
                                        </p:cTn>
                                        <p:tgtEl>
                                          <p:spTgt spid="57"/>
                                        </p:tgtEl>
                                        <p:attrNameLst>
                                          <p:attrName>style.visibility</p:attrName>
                                        </p:attrNameLst>
                                      </p:cBhvr>
                                      <p:to>
                                        <p:strVal val="hidden"/>
                                      </p:to>
                                    </p:set>
                                  </p:childTnLst>
                                </p:cTn>
                              </p:par>
                              <p:par>
                                <p:cTn id="192" presetID="1" presetClass="entr" presetSubtype="0" fill="hold" nodeType="withEffect">
                                  <p:stCondLst>
                                    <p:cond delay="0"/>
                                  </p:stCondLst>
                                  <p:childTnLst>
                                    <p:set>
                                      <p:cBhvr>
                                        <p:cTn id="193" dur="1" fill="hold">
                                          <p:stCondLst>
                                            <p:cond delay="0"/>
                                          </p:stCondLst>
                                        </p:cTn>
                                        <p:tgtEl>
                                          <p:spTgt spid="62"/>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194" restart="whenNotActive" fill="hold" evtFilter="cancelBubble" nodeType="interactiveSeq">
                <p:stCondLst>
                  <p:cond evt="onClick" delay="0">
                    <p:tgtEl>
                      <p:spTgt spid="62"/>
                    </p:tgtEl>
                  </p:cond>
                </p:stCondLst>
                <p:endSync evt="end" delay="0">
                  <p:rtn val="all"/>
                </p:endSync>
                <p:childTnLst>
                  <p:par>
                    <p:cTn id="195" fill="hold">
                      <p:stCondLst>
                        <p:cond delay="0"/>
                      </p:stCondLst>
                      <p:childTnLst>
                        <p:par>
                          <p:cTn id="196" fill="hold">
                            <p:stCondLst>
                              <p:cond delay="0"/>
                            </p:stCondLst>
                            <p:childTnLst>
                              <p:par>
                                <p:cTn id="197" presetID="8" presetClass="emph" presetSubtype="0" fill="hold" nodeType="clickEffect">
                                  <p:stCondLst>
                                    <p:cond delay="0"/>
                                  </p:stCondLst>
                                  <p:childTnLst>
                                    <p:animRot by="46080000">
                                      <p:cBhvr>
                                        <p:cTn id="198" dur="1000" fill="hold"/>
                                        <p:tgtEl>
                                          <p:spTgt spid="62"/>
                                        </p:tgtEl>
                                        <p:attrNameLst>
                                          <p:attrName>r</p:attrName>
                                        </p:attrNameLst>
                                      </p:cBhvr>
                                    </p:animRot>
                                  </p:childTnLst>
                                </p:cTn>
                              </p:par>
                            </p:childTnLst>
                          </p:cTn>
                        </p:par>
                        <p:par>
                          <p:cTn id="199" fill="hold">
                            <p:stCondLst>
                              <p:cond delay="1000"/>
                            </p:stCondLst>
                            <p:childTnLst>
                              <p:par>
                                <p:cTn id="200" presetID="1" presetClass="emph" presetSubtype="2" fill="hold" nodeType="afterEffect">
                                  <p:stCondLst>
                                    <p:cond delay="0"/>
                                  </p:stCondLst>
                                  <p:childTnLst>
                                    <p:animClr clrSpc="rgb">
                                      <p:cBhvr>
                                        <p:cTn id="201" dur="1000" fill="hold"/>
                                        <p:tgtEl>
                                          <p:spTgt spid="19"/>
                                        </p:tgtEl>
                                        <p:attrNameLst>
                                          <p:attrName>fillcolor</p:attrName>
                                        </p:attrNameLst>
                                      </p:cBhvr>
                                      <p:to>
                                        <a:srgbClr val="FF3300"/>
                                      </p:to>
                                    </p:animClr>
                                    <p:set>
                                      <p:cBhvr>
                                        <p:cTn id="202" dur="1000" fill="hold"/>
                                        <p:tgtEl>
                                          <p:spTgt spid="19"/>
                                        </p:tgtEl>
                                        <p:attrNameLst>
                                          <p:attrName>fill.type</p:attrName>
                                        </p:attrNameLst>
                                      </p:cBhvr>
                                      <p:to>
                                        <p:strVal val="solid"/>
                                      </p:to>
                                    </p:set>
                                    <p:set>
                                      <p:cBhvr>
                                        <p:cTn id="203" dur="1000" fill="hold"/>
                                        <p:tgtEl>
                                          <p:spTgt spid="19"/>
                                        </p:tgtEl>
                                        <p:attrNameLst>
                                          <p:attrName>fill.on</p:attrName>
                                        </p:attrNameLst>
                                      </p:cBhvr>
                                      <p:to>
                                        <p:strVal val="true"/>
                                      </p:to>
                                    </p:set>
                                  </p:childTnLst>
                                </p:cTn>
                              </p:par>
                            </p:childTnLst>
                          </p:cTn>
                        </p:par>
                      </p:childTnLst>
                    </p:cTn>
                  </p:par>
                </p:childTnLst>
              </p:cTn>
              <p:nextCondLst>
                <p:cond evt="onClick" delay="0">
                  <p:tgtEl>
                    <p:spTgt spid="62"/>
                  </p:tgtEl>
                </p:cond>
              </p:nextCondLst>
            </p:seq>
            <p:seq concurrent="1" nextAc="seek">
              <p:cTn id="204" restart="whenNotActive" fill="hold" evtFilter="cancelBubble" nodeType="interactiveSeq">
                <p:stCondLst>
                  <p:cond evt="onClick" delay="0">
                    <p:tgtEl>
                      <p:spTgt spid="19"/>
                    </p:tgtEl>
                  </p:cond>
                </p:stCondLst>
                <p:endSync evt="end" delay="0">
                  <p:rtn val="all"/>
                </p:endSync>
                <p:childTnLst>
                  <p:par>
                    <p:cTn id="205" fill="hold">
                      <p:stCondLst>
                        <p:cond delay="0"/>
                      </p:stCondLst>
                      <p:childTnLst>
                        <p:par>
                          <p:cTn id="206" fill="hold">
                            <p:stCondLst>
                              <p:cond delay="0"/>
                            </p:stCondLst>
                            <p:childTnLst>
                              <p:par>
                                <p:cTn id="207" presetID="1" presetClass="emph" presetSubtype="2" fill="hold" nodeType="clickEffect">
                                  <p:stCondLst>
                                    <p:cond delay="0"/>
                                  </p:stCondLst>
                                  <p:childTnLst>
                                    <p:animClr clrSpc="rgb">
                                      <p:cBhvr>
                                        <p:cTn id="208" dur="1000" fill="hold"/>
                                        <p:tgtEl>
                                          <p:spTgt spid="19"/>
                                        </p:tgtEl>
                                        <p:attrNameLst>
                                          <p:attrName>fillcolor</p:attrName>
                                        </p:attrNameLst>
                                      </p:cBhvr>
                                      <p:to>
                                        <a:srgbClr val="FFFF00"/>
                                      </p:to>
                                    </p:animClr>
                                    <p:set>
                                      <p:cBhvr>
                                        <p:cTn id="209" dur="1000" fill="hold"/>
                                        <p:tgtEl>
                                          <p:spTgt spid="19"/>
                                        </p:tgtEl>
                                        <p:attrNameLst>
                                          <p:attrName>fill.type</p:attrName>
                                        </p:attrNameLst>
                                      </p:cBhvr>
                                      <p:to>
                                        <p:strVal val="solid"/>
                                      </p:to>
                                    </p:set>
                                    <p:set>
                                      <p:cBhvr>
                                        <p:cTn id="210" dur="1000" fill="hold"/>
                                        <p:tgtEl>
                                          <p:spTgt spid="19"/>
                                        </p:tgtEl>
                                        <p:attrNameLst>
                                          <p:attrName>fill.on</p:attrName>
                                        </p:attrNameLst>
                                      </p:cBhvr>
                                      <p:to>
                                        <p:strVal val="true"/>
                                      </p:to>
                                    </p:set>
                                  </p:childTnLst>
                                </p:cTn>
                              </p:par>
                              <p:par>
                                <p:cTn id="211" presetID="1" presetClass="exit" presetSubtype="0" fill="hold" nodeType="withEffect">
                                  <p:stCondLst>
                                    <p:cond delay="0"/>
                                  </p:stCondLst>
                                  <p:childTnLst>
                                    <p:set>
                                      <p:cBhvr>
                                        <p:cTn id="212" dur="1" fill="hold">
                                          <p:stCondLst>
                                            <p:cond delay="0"/>
                                          </p:stCondLst>
                                        </p:cTn>
                                        <p:tgtEl>
                                          <p:spTgt spid="62"/>
                                        </p:tgtEl>
                                        <p:attrNameLst>
                                          <p:attrName>style.visibility</p:attrName>
                                        </p:attrNameLst>
                                      </p:cBhvr>
                                      <p:to>
                                        <p:strVal val="hidden"/>
                                      </p:to>
                                    </p:set>
                                  </p:childTnLst>
                                </p:cTn>
                              </p:par>
                              <p:par>
                                <p:cTn id="213" presetID="1" presetClass="entr" presetSubtype="0" fill="hold" nodeType="withEffect">
                                  <p:stCondLst>
                                    <p:cond delay="0"/>
                                  </p:stCondLst>
                                  <p:childTnLst>
                                    <p:set>
                                      <p:cBhvr>
                                        <p:cTn id="214" dur="1" fill="hold">
                                          <p:stCondLst>
                                            <p:cond delay="0"/>
                                          </p:stCondLst>
                                        </p:cTn>
                                        <p:tgtEl>
                                          <p:spTgt spid="67"/>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15" restart="whenNotActive" fill="hold" evtFilter="cancelBubble" nodeType="interactiveSeq">
                <p:stCondLst>
                  <p:cond evt="onClick" delay="0">
                    <p:tgtEl>
                      <p:spTgt spid="67"/>
                    </p:tgtEl>
                  </p:cond>
                </p:stCondLst>
                <p:endSync evt="end" delay="0">
                  <p:rtn val="all"/>
                </p:endSync>
                <p:childTnLst>
                  <p:par>
                    <p:cTn id="216" fill="hold">
                      <p:stCondLst>
                        <p:cond delay="0"/>
                      </p:stCondLst>
                      <p:childTnLst>
                        <p:par>
                          <p:cTn id="217" fill="hold">
                            <p:stCondLst>
                              <p:cond delay="0"/>
                            </p:stCondLst>
                            <p:childTnLst>
                              <p:par>
                                <p:cTn id="218" presetID="8" presetClass="emph" presetSubtype="0" fill="hold" nodeType="clickEffect">
                                  <p:stCondLst>
                                    <p:cond delay="0"/>
                                  </p:stCondLst>
                                  <p:childTnLst>
                                    <p:animRot by="45900000">
                                      <p:cBhvr>
                                        <p:cTn id="219" dur="1000" fill="hold"/>
                                        <p:tgtEl>
                                          <p:spTgt spid="67"/>
                                        </p:tgtEl>
                                        <p:attrNameLst>
                                          <p:attrName>r</p:attrName>
                                        </p:attrNameLst>
                                      </p:cBhvr>
                                    </p:animRot>
                                  </p:childTnLst>
                                </p:cTn>
                              </p:par>
                            </p:childTnLst>
                          </p:cTn>
                        </p:par>
                        <p:par>
                          <p:cTn id="220" fill="hold">
                            <p:stCondLst>
                              <p:cond delay="1000"/>
                            </p:stCondLst>
                            <p:childTnLst>
                              <p:par>
                                <p:cTn id="221" presetID="1" presetClass="emph" presetSubtype="2" fill="hold" nodeType="afterEffect">
                                  <p:stCondLst>
                                    <p:cond delay="0"/>
                                  </p:stCondLst>
                                  <p:childTnLst>
                                    <p:animClr clrSpc="rgb">
                                      <p:cBhvr>
                                        <p:cTn id="222" dur="1000" fill="hold"/>
                                        <p:tgtEl>
                                          <p:spTgt spid="22"/>
                                        </p:tgtEl>
                                        <p:attrNameLst>
                                          <p:attrName>fillcolor</p:attrName>
                                        </p:attrNameLst>
                                      </p:cBhvr>
                                      <p:to>
                                        <a:srgbClr val="FF3300"/>
                                      </p:to>
                                    </p:animClr>
                                    <p:set>
                                      <p:cBhvr>
                                        <p:cTn id="223" dur="1000" fill="hold"/>
                                        <p:tgtEl>
                                          <p:spTgt spid="22"/>
                                        </p:tgtEl>
                                        <p:attrNameLst>
                                          <p:attrName>fill.type</p:attrName>
                                        </p:attrNameLst>
                                      </p:cBhvr>
                                      <p:to>
                                        <p:strVal val="solid"/>
                                      </p:to>
                                    </p:set>
                                    <p:set>
                                      <p:cBhvr>
                                        <p:cTn id="224" dur="1000" fill="hold"/>
                                        <p:tgtEl>
                                          <p:spTgt spid="22"/>
                                        </p:tgtEl>
                                        <p:attrNameLst>
                                          <p:attrName>fill.on</p:attrName>
                                        </p:attrNameLst>
                                      </p:cBhvr>
                                      <p:to>
                                        <p:strVal val="true"/>
                                      </p:to>
                                    </p:set>
                                  </p:childTnLst>
                                </p:cTn>
                              </p:par>
                            </p:childTnLst>
                          </p:cTn>
                        </p:par>
                      </p:childTnLst>
                    </p:cTn>
                  </p:par>
                </p:childTnLst>
              </p:cTn>
              <p:nextCondLst>
                <p:cond evt="onClick" delay="0">
                  <p:tgtEl>
                    <p:spTgt spid="67"/>
                  </p:tgtEl>
                </p:cond>
              </p:nextCondLst>
            </p:seq>
            <p:seq concurrent="1" nextAc="seek">
              <p:cTn id="225" restart="whenNotActive" fill="hold" evtFilter="cancelBubble" nodeType="interactiveSeq">
                <p:stCondLst>
                  <p:cond evt="onClick" delay="0">
                    <p:tgtEl>
                      <p:spTgt spid="22"/>
                    </p:tgtEl>
                  </p:cond>
                </p:stCondLst>
                <p:endSync evt="end" delay="0">
                  <p:rtn val="all"/>
                </p:endSync>
                <p:childTnLst>
                  <p:par>
                    <p:cTn id="226" fill="hold">
                      <p:stCondLst>
                        <p:cond delay="0"/>
                      </p:stCondLst>
                      <p:childTnLst>
                        <p:par>
                          <p:cTn id="227" fill="hold">
                            <p:stCondLst>
                              <p:cond delay="0"/>
                            </p:stCondLst>
                            <p:childTnLst>
                              <p:par>
                                <p:cTn id="228" presetID="1" presetClass="emph" presetSubtype="2" fill="hold" nodeType="clickEffect">
                                  <p:stCondLst>
                                    <p:cond delay="0"/>
                                  </p:stCondLst>
                                  <p:childTnLst>
                                    <p:animClr clrSpc="rgb">
                                      <p:cBhvr>
                                        <p:cTn id="229" dur="2000" fill="hold"/>
                                        <p:tgtEl>
                                          <p:spTgt spid="22"/>
                                        </p:tgtEl>
                                        <p:attrNameLst>
                                          <p:attrName>fillcolor</p:attrName>
                                        </p:attrNameLst>
                                      </p:cBhvr>
                                      <p:to>
                                        <a:srgbClr val="FFFF00"/>
                                      </p:to>
                                    </p:animClr>
                                    <p:set>
                                      <p:cBhvr>
                                        <p:cTn id="230" dur="2000" fill="hold"/>
                                        <p:tgtEl>
                                          <p:spTgt spid="22"/>
                                        </p:tgtEl>
                                        <p:attrNameLst>
                                          <p:attrName>fill.type</p:attrName>
                                        </p:attrNameLst>
                                      </p:cBhvr>
                                      <p:to>
                                        <p:strVal val="solid"/>
                                      </p:to>
                                    </p:set>
                                    <p:set>
                                      <p:cBhvr>
                                        <p:cTn id="231" dur="2000" fill="hold"/>
                                        <p:tgtEl>
                                          <p:spTgt spid="22"/>
                                        </p:tgtEl>
                                        <p:attrNameLst>
                                          <p:attrName>fill.on</p:attrName>
                                        </p:attrNameLst>
                                      </p:cBhvr>
                                      <p:to>
                                        <p:strVal val="true"/>
                                      </p:to>
                                    </p:set>
                                  </p:childTnLst>
                                </p:cTn>
                              </p:par>
                              <p:par>
                                <p:cTn id="232" presetID="1" presetClass="exit" presetSubtype="0" fill="hold" nodeType="withEffect">
                                  <p:stCondLst>
                                    <p:cond delay="0"/>
                                  </p:stCondLst>
                                  <p:childTnLst>
                                    <p:set>
                                      <p:cBhvr>
                                        <p:cTn id="233" dur="1" fill="hold">
                                          <p:stCondLst>
                                            <p:cond delay="0"/>
                                          </p:stCondLst>
                                        </p:cTn>
                                        <p:tgtEl>
                                          <p:spTgt spid="67"/>
                                        </p:tgtEl>
                                        <p:attrNameLst>
                                          <p:attrName>style.visibility</p:attrName>
                                        </p:attrNameLst>
                                      </p:cBhvr>
                                      <p:to>
                                        <p:strVal val="hidden"/>
                                      </p:to>
                                    </p:set>
                                  </p:childTnLst>
                                </p:cTn>
                              </p:par>
                              <p:par>
                                <p:cTn id="234" presetID="1" presetClass="entr" presetSubtype="0" fill="hold" nodeType="withEffect">
                                  <p:stCondLst>
                                    <p:cond delay="0"/>
                                  </p:stCondLst>
                                  <p:childTnLst>
                                    <p:set>
                                      <p:cBhvr>
                                        <p:cTn id="235" dur="1" fill="hold">
                                          <p:stCondLst>
                                            <p:cond delay="0"/>
                                          </p:stCondLst>
                                        </p:cTn>
                                        <p:tgtEl>
                                          <p:spTgt spid="72"/>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seq concurrent="1" nextAc="seek">
              <p:cTn id="236" restart="whenNotActive" fill="hold" evtFilter="cancelBubble" nodeType="interactiveSeq">
                <p:stCondLst>
                  <p:cond evt="onClick" delay="0">
                    <p:tgtEl>
                      <p:spTgt spid="72"/>
                    </p:tgtEl>
                  </p:cond>
                </p:stCondLst>
                <p:endSync evt="end" delay="0">
                  <p:rtn val="all"/>
                </p:endSync>
                <p:childTnLst>
                  <p:par>
                    <p:cTn id="237" fill="hold">
                      <p:stCondLst>
                        <p:cond delay="0"/>
                      </p:stCondLst>
                      <p:childTnLst>
                        <p:par>
                          <p:cTn id="238" fill="hold">
                            <p:stCondLst>
                              <p:cond delay="0"/>
                            </p:stCondLst>
                            <p:childTnLst>
                              <p:par>
                                <p:cTn id="239" presetID="8" presetClass="emph" presetSubtype="0" fill="hold" nodeType="clickEffect">
                                  <p:stCondLst>
                                    <p:cond delay="0"/>
                                  </p:stCondLst>
                                  <p:childTnLst>
                                    <p:animRot by="45900000">
                                      <p:cBhvr>
                                        <p:cTn id="240" dur="1000" fill="hold"/>
                                        <p:tgtEl>
                                          <p:spTgt spid="72"/>
                                        </p:tgtEl>
                                        <p:attrNameLst>
                                          <p:attrName>r</p:attrName>
                                        </p:attrNameLst>
                                      </p:cBhvr>
                                    </p:animRot>
                                  </p:childTnLst>
                                </p:cTn>
                              </p:par>
                            </p:childTnLst>
                          </p:cTn>
                        </p:par>
                        <p:par>
                          <p:cTn id="241" fill="hold">
                            <p:stCondLst>
                              <p:cond delay="1000"/>
                            </p:stCondLst>
                            <p:childTnLst>
                              <p:par>
                                <p:cTn id="242" presetID="1" presetClass="emph" presetSubtype="2" fill="hold" nodeType="afterEffect">
                                  <p:stCondLst>
                                    <p:cond delay="0"/>
                                  </p:stCondLst>
                                  <p:childTnLst>
                                    <p:animClr clrSpc="rgb">
                                      <p:cBhvr>
                                        <p:cTn id="243" dur="1000" fill="hold"/>
                                        <p:tgtEl>
                                          <p:spTgt spid="23"/>
                                        </p:tgtEl>
                                        <p:attrNameLst>
                                          <p:attrName>fillcolor</p:attrName>
                                        </p:attrNameLst>
                                      </p:cBhvr>
                                      <p:to>
                                        <a:srgbClr val="FF3300"/>
                                      </p:to>
                                    </p:animClr>
                                    <p:set>
                                      <p:cBhvr>
                                        <p:cTn id="244" dur="1000" fill="hold"/>
                                        <p:tgtEl>
                                          <p:spTgt spid="23"/>
                                        </p:tgtEl>
                                        <p:attrNameLst>
                                          <p:attrName>fill.type</p:attrName>
                                        </p:attrNameLst>
                                      </p:cBhvr>
                                      <p:to>
                                        <p:strVal val="solid"/>
                                      </p:to>
                                    </p:set>
                                    <p:set>
                                      <p:cBhvr>
                                        <p:cTn id="245" dur="1000" fill="hold"/>
                                        <p:tgtEl>
                                          <p:spTgt spid="23"/>
                                        </p:tgtEl>
                                        <p:attrNameLst>
                                          <p:attrName>fill.on</p:attrName>
                                        </p:attrNameLst>
                                      </p:cBhvr>
                                      <p:to>
                                        <p:strVal val="true"/>
                                      </p:to>
                                    </p:set>
                                  </p:childTnLst>
                                </p:cTn>
                              </p:par>
                            </p:childTnLst>
                          </p:cTn>
                        </p:par>
                      </p:childTnLst>
                    </p:cTn>
                  </p:par>
                </p:childTnLst>
              </p:cTn>
              <p:nextCondLst>
                <p:cond evt="onClick" delay="0">
                  <p:tgtEl>
                    <p:spTgt spid="72"/>
                  </p:tgtEl>
                </p:cond>
              </p:nextCondLst>
            </p:seq>
            <p:seq concurrent="1" nextAc="seek">
              <p:cTn id="246" restart="whenNotActive" fill="hold" evtFilter="cancelBubble" nodeType="interactiveSeq">
                <p:stCondLst>
                  <p:cond evt="onClick" delay="0">
                    <p:tgtEl>
                      <p:spTgt spid="23"/>
                    </p:tgtEl>
                  </p:cond>
                </p:stCondLst>
                <p:endSync evt="end" delay="0">
                  <p:rtn val="all"/>
                </p:endSync>
                <p:childTnLst>
                  <p:par>
                    <p:cTn id="247" fill="hold">
                      <p:stCondLst>
                        <p:cond delay="0"/>
                      </p:stCondLst>
                      <p:childTnLst>
                        <p:par>
                          <p:cTn id="248" fill="hold">
                            <p:stCondLst>
                              <p:cond delay="0"/>
                            </p:stCondLst>
                            <p:childTnLst>
                              <p:par>
                                <p:cTn id="249" presetID="1" presetClass="emph" presetSubtype="2" fill="hold" nodeType="clickEffect">
                                  <p:stCondLst>
                                    <p:cond delay="0"/>
                                  </p:stCondLst>
                                  <p:childTnLst>
                                    <p:animClr clrSpc="rgb">
                                      <p:cBhvr>
                                        <p:cTn id="250" dur="1000" fill="hold"/>
                                        <p:tgtEl>
                                          <p:spTgt spid="23"/>
                                        </p:tgtEl>
                                        <p:attrNameLst>
                                          <p:attrName>fillcolor</p:attrName>
                                        </p:attrNameLst>
                                      </p:cBhvr>
                                      <p:to>
                                        <a:srgbClr val="FFFF00"/>
                                      </p:to>
                                    </p:animClr>
                                    <p:set>
                                      <p:cBhvr>
                                        <p:cTn id="251" dur="1000" fill="hold"/>
                                        <p:tgtEl>
                                          <p:spTgt spid="23"/>
                                        </p:tgtEl>
                                        <p:attrNameLst>
                                          <p:attrName>fill.type</p:attrName>
                                        </p:attrNameLst>
                                      </p:cBhvr>
                                      <p:to>
                                        <p:strVal val="solid"/>
                                      </p:to>
                                    </p:set>
                                    <p:set>
                                      <p:cBhvr>
                                        <p:cTn id="252" dur="1000" fill="hold"/>
                                        <p:tgtEl>
                                          <p:spTgt spid="23"/>
                                        </p:tgtEl>
                                        <p:attrNameLst>
                                          <p:attrName>fill.on</p:attrName>
                                        </p:attrNameLst>
                                      </p:cBhvr>
                                      <p:to>
                                        <p:strVal val="true"/>
                                      </p:to>
                                    </p:set>
                                  </p:childTnLst>
                                </p:cTn>
                              </p:par>
                              <p:par>
                                <p:cTn id="253" presetID="1" presetClass="exit" presetSubtype="0" fill="hold" nodeType="withEffect">
                                  <p:stCondLst>
                                    <p:cond delay="0"/>
                                  </p:stCondLst>
                                  <p:childTnLst>
                                    <p:set>
                                      <p:cBhvr>
                                        <p:cTn id="254" dur="1" fill="hold">
                                          <p:stCondLst>
                                            <p:cond delay="0"/>
                                          </p:stCondLst>
                                        </p:cTn>
                                        <p:tgtEl>
                                          <p:spTgt spid="72"/>
                                        </p:tgtEl>
                                        <p:attrNameLst>
                                          <p:attrName>style.visibility</p:attrName>
                                        </p:attrNameLst>
                                      </p:cBhvr>
                                      <p:to>
                                        <p:strVal val="hidden"/>
                                      </p:to>
                                    </p:set>
                                  </p:childTnLst>
                                </p:cTn>
                              </p:par>
                              <p:par>
                                <p:cTn id="255" presetID="1" presetClass="entr" presetSubtype="0" fill="hold" nodeType="withEffect">
                                  <p:stCondLst>
                                    <p:cond delay="0"/>
                                  </p:stCondLst>
                                  <p:childTnLst>
                                    <p:set>
                                      <p:cBhvr>
                                        <p:cTn id="256" dur="1" fill="hold">
                                          <p:stCondLst>
                                            <p:cond delay="0"/>
                                          </p:stCondLst>
                                        </p:cTn>
                                        <p:tgtEl>
                                          <p:spTgt spid="74"/>
                                        </p:tgtEl>
                                        <p:attrNameLst>
                                          <p:attrName>style.visibility</p:attrName>
                                        </p:attrNameLst>
                                      </p:cBhvr>
                                      <p:to>
                                        <p:strVal val="visible"/>
                                      </p:to>
                                    </p:set>
                                  </p:childTnLst>
                                </p:cTn>
                              </p:par>
                            </p:childTnLst>
                          </p:cTn>
                        </p:par>
                      </p:childTnLst>
                    </p:cTn>
                  </p:par>
                </p:childTnLst>
              </p:cTn>
              <p:nextCondLst>
                <p:cond evt="onClick" delay="0">
                  <p:tgtEl>
                    <p:spTgt spid="23"/>
                  </p:tgtEl>
                </p:cond>
              </p:nextCondLst>
            </p:seq>
            <p:seq concurrent="1" nextAc="seek">
              <p:cTn id="257" restart="whenNotActive" fill="hold" evtFilter="cancelBubble" nodeType="interactiveSeq">
                <p:stCondLst>
                  <p:cond evt="onClick" delay="0">
                    <p:tgtEl>
                      <p:spTgt spid="74"/>
                    </p:tgtEl>
                  </p:cond>
                </p:stCondLst>
                <p:endSync evt="end" delay="0">
                  <p:rtn val="all"/>
                </p:endSync>
                <p:childTnLst>
                  <p:par>
                    <p:cTn id="258" fill="hold">
                      <p:stCondLst>
                        <p:cond delay="0"/>
                      </p:stCondLst>
                      <p:childTnLst>
                        <p:par>
                          <p:cTn id="259" fill="hold">
                            <p:stCondLst>
                              <p:cond delay="0"/>
                            </p:stCondLst>
                            <p:childTnLst>
                              <p:par>
                                <p:cTn id="260" presetID="8" presetClass="emph" presetSubtype="0" fill="hold" nodeType="clickEffect">
                                  <p:stCondLst>
                                    <p:cond delay="0"/>
                                  </p:stCondLst>
                                  <p:childTnLst>
                                    <p:animRot by="48900000">
                                      <p:cBhvr>
                                        <p:cTn id="261" dur="1000" fill="hold"/>
                                        <p:tgtEl>
                                          <p:spTgt spid="74"/>
                                        </p:tgtEl>
                                        <p:attrNameLst>
                                          <p:attrName>r</p:attrName>
                                        </p:attrNameLst>
                                      </p:cBhvr>
                                    </p:animRot>
                                  </p:childTnLst>
                                </p:cTn>
                              </p:par>
                            </p:childTnLst>
                          </p:cTn>
                        </p:par>
                        <p:par>
                          <p:cTn id="262" fill="hold">
                            <p:stCondLst>
                              <p:cond delay="1000"/>
                            </p:stCondLst>
                            <p:childTnLst>
                              <p:par>
                                <p:cTn id="263" presetID="1" presetClass="emph" presetSubtype="2" fill="hold" nodeType="afterEffect">
                                  <p:stCondLst>
                                    <p:cond delay="0"/>
                                  </p:stCondLst>
                                  <p:childTnLst>
                                    <p:animClr clrSpc="rgb">
                                      <p:cBhvr>
                                        <p:cTn id="264" dur="1000" fill="hold"/>
                                        <p:tgtEl>
                                          <p:spTgt spid="26"/>
                                        </p:tgtEl>
                                        <p:attrNameLst>
                                          <p:attrName>fillcolor</p:attrName>
                                        </p:attrNameLst>
                                      </p:cBhvr>
                                      <p:to>
                                        <a:srgbClr val="FF3300"/>
                                      </p:to>
                                    </p:animClr>
                                    <p:set>
                                      <p:cBhvr>
                                        <p:cTn id="265" dur="1000" fill="hold"/>
                                        <p:tgtEl>
                                          <p:spTgt spid="26"/>
                                        </p:tgtEl>
                                        <p:attrNameLst>
                                          <p:attrName>fill.type</p:attrName>
                                        </p:attrNameLst>
                                      </p:cBhvr>
                                      <p:to>
                                        <p:strVal val="solid"/>
                                      </p:to>
                                    </p:set>
                                    <p:set>
                                      <p:cBhvr>
                                        <p:cTn id="266" dur="1000" fill="hold"/>
                                        <p:tgtEl>
                                          <p:spTgt spid="26"/>
                                        </p:tgtEl>
                                        <p:attrNameLst>
                                          <p:attrName>fill.on</p:attrName>
                                        </p:attrNameLst>
                                      </p:cBhvr>
                                      <p:to>
                                        <p:strVal val="true"/>
                                      </p:to>
                                    </p:set>
                                  </p:childTnLst>
                                </p:cTn>
                              </p:par>
                            </p:childTnLst>
                          </p:cTn>
                        </p:par>
                      </p:childTnLst>
                    </p:cTn>
                  </p:par>
                </p:childTnLst>
              </p:cTn>
              <p:nextCondLst>
                <p:cond evt="onClick" delay="0">
                  <p:tgtEl>
                    <p:spTgt spid="74"/>
                  </p:tgtEl>
                </p:cond>
              </p:nextCondLst>
            </p:seq>
            <p:seq concurrent="1" nextAc="seek">
              <p:cTn id="267" restart="whenNotActive" fill="hold" evtFilter="cancelBubble" nodeType="interactiveSeq">
                <p:stCondLst>
                  <p:cond evt="onClick" delay="0">
                    <p:tgtEl>
                      <p:spTgt spid="26"/>
                    </p:tgtEl>
                  </p:cond>
                </p:stCondLst>
                <p:endSync evt="end" delay="0">
                  <p:rtn val="all"/>
                </p:endSync>
                <p:childTnLst>
                  <p:par>
                    <p:cTn id="268" fill="hold">
                      <p:stCondLst>
                        <p:cond delay="0"/>
                      </p:stCondLst>
                      <p:childTnLst>
                        <p:par>
                          <p:cTn id="269" fill="hold">
                            <p:stCondLst>
                              <p:cond delay="0"/>
                            </p:stCondLst>
                            <p:childTnLst>
                              <p:par>
                                <p:cTn id="270" presetID="1" presetClass="emph" presetSubtype="2" fill="hold" nodeType="clickEffect">
                                  <p:stCondLst>
                                    <p:cond delay="0"/>
                                  </p:stCondLst>
                                  <p:childTnLst>
                                    <p:animClr clrSpc="rgb">
                                      <p:cBhvr>
                                        <p:cTn id="271" dur="1000" fill="hold"/>
                                        <p:tgtEl>
                                          <p:spTgt spid="26"/>
                                        </p:tgtEl>
                                        <p:attrNameLst>
                                          <p:attrName>fillcolor</p:attrName>
                                        </p:attrNameLst>
                                      </p:cBhvr>
                                      <p:to>
                                        <a:srgbClr val="FFFF00"/>
                                      </p:to>
                                    </p:animClr>
                                    <p:set>
                                      <p:cBhvr>
                                        <p:cTn id="272" dur="1000" fill="hold"/>
                                        <p:tgtEl>
                                          <p:spTgt spid="26"/>
                                        </p:tgtEl>
                                        <p:attrNameLst>
                                          <p:attrName>fill.type</p:attrName>
                                        </p:attrNameLst>
                                      </p:cBhvr>
                                      <p:to>
                                        <p:strVal val="solid"/>
                                      </p:to>
                                    </p:set>
                                    <p:set>
                                      <p:cBhvr>
                                        <p:cTn id="273" dur="1000" fill="hold"/>
                                        <p:tgtEl>
                                          <p:spTgt spid="26"/>
                                        </p:tgtEl>
                                        <p:attrNameLst>
                                          <p:attrName>fill.on</p:attrName>
                                        </p:attrNameLst>
                                      </p:cBhvr>
                                      <p:to>
                                        <p:strVal val="true"/>
                                      </p:to>
                                    </p:set>
                                  </p:childTnLst>
                                </p:cTn>
                              </p:par>
                              <p:par>
                                <p:cTn id="274" presetID="1" presetClass="exit" presetSubtype="0" fill="hold" nodeType="withEffect">
                                  <p:stCondLst>
                                    <p:cond delay="0"/>
                                  </p:stCondLst>
                                  <p:childTnLst>
                                    <p:set>
                                      <p:cBhvr>
                                        <p:cTn id="275" dur="1" fill="hold">
                                          <p:stCondLst>
                                            <p:cond delay="0"/>
                                          </p:stCondLst>
                                        </p:cTn>
                                        <p:tgtEl>
                                          <p:spTgt spid="74"/>
                                        </p:tgtEl>
                                        <p:attrNameLst>
                                          <p:attrName>style.visibility</p:attrName>
                                        </p:attrNameLst>
                                      </p:cBhvr>
                                      <p:to>
                                        <p:strVal val="hidden"/>
                                      </p:to>
                                    </p:set>
                                  </p:childTnLst>
                                </p:cTn>
                              </p:par>
                              <p:par>
                                <p:cTn id="276" presetID="1" presetClass="entr" presetSubtype="0" fill="hold" nodeType="withEffect">
                                  <p:stCondLst>
                                    <p:cond delay="0"/>
                                  </p:stCondLst>
                                  <p:childTnLst>
                                    <p:set>
                                      <p:cBhvr>
                                        <p:cTn id="277" dur="1" fill="hold">
                                          <p:stCondLst>
                                            <p:cond delay="0"/>
                                          </p:stCondLst>
                                        </p:cTn>
                                        <p:tgtEl>
                                          <p:spTgt spid="79"/>
                                        </p:tgtEl>
                                        <p:attrNameLst>
                                          <p:attrName>style.visibility</p:attrName>
                                        </p:attrNameLst>
                                      </p:cBhvr>
                                      <p:to>
                                        <p:strVal val="visible"/>
                                      </p:to>
                                    </p:set>
                                  </p:childTnLst>
                                </p:cTn>
                              </p:par>
                            </p:childTnLst>
                          </p:cTn>
                        </p:par>
                      </p:childTnLst>
                    </p:cTn>
                  </p:par>
                </p:childTnLst>
              </p:cTn>
              <p:nextCondLst>
                <p:cond evt="onClick" delay="0">
                  <p:tgtEl>
                    <p:spTgt spid="26"/>
                  </p:tgtEl>
                </p:cond>
              </p:nextCondLst>
            </p:seq>
            <p:seq concurrent="1" nextAc="seek">
              <p:cTn id="278" restart="whenNotActive" fill="hold" evtFilter="cancelBubble" nodeType="interactiveSeq">
                <p:stCondLst>
                  <p:cond evt="onClick" delay="0">
                    <p:tgtEl>
                      <p:spTgt spid="79"/>
                    </p:tgtEl>
                  </p:cond>
                </p:stCondLst>
                <p:endSync evt="end" delay="0">
                  <p:rtn val="all"/>
                </p:endSync>
                <p:childTnLst>
                  <p:par>
                    <p:cTn id="279" fill="hold">
                      <p:stCondLst>
                        <p:cond delay="0"/>
                      </p:stCondLst>
                      <p:childTnLst>
                        <p:par>
                          <p:cTn id="280" fill="hold">
                            <p:stCondLst>
                              <p:cond delay="0"/>
                            </p:stCondLst>
                            <p:childTnLst>
                              <p:par>
                                <p:cTn id="281" presetID="8" presetClass="emph" presetSubtype="0" fill="hold" nodeType="clickEffect">
                                  <p:stCondLst>
                                    <p:cond delay="0"/>
                                  </p:stCondLst>
                                  <p:childTnLst>
                                    <p:animRot by="49800000">
                                      <p:cBhvr>
                                        <p:cTn id="282" dur="1000" fill="hold"/>
                                        <p:tgtEl>
                                          <p:spTgt spid="79"/>
                                        </p:tgtEl>
                                        <p:attrNameLst>
                                          <p:attrName>r</p:attrName>
                                        </p:attrNameLst>
                                      </p:cBhvr>
                                    </p:animRot>
                                  </p:childTnLst>
                                </p:cTn>
                              </p:par>
                            </p:childTnLst>
                          </p:cTn>
                        </p:par>
                        <p:par>
                          <p:cTn id="283" fill="hold">
                            <p:stCondLst>
                              <p:cond delay="1000"/>
                            </p:stCondLst>
                            <p:childTnLst>
                              <p:par>
                                <p:cTn id="284" presetID="1" presetClass="emph" presetSubtype="2" fill="hold" nodeType="afterEffect">
                                  <p:stCondLst>
                                    <p:cond delay="0"/>
                                  </p:stCondLst>
                                  <p:childTnLst>
                                    <p:animClr clrSpc="rgb">
                                      <p:cBhvr>
                                        <p:cTn id="285" dur="1000" fill="hold"/>
                                        <p:tgtEl>
                                          <p:spTgt spid="16"/>
                                        </p:tgtEl>
                                        <p:attrNameLst>
                                          <p:attrName>fillcolor</p:attrName>
                                        </p:attrNameLst>
                                      </p:cBhvr>
                                      <p:to>
                                        <a:srgbClr val="FF3300"/>
                                      </p:to>
                                    </p:animClr>
                                    <p:set>
                                      <p:cBhvr>
                                        <p:cTn id="286" dur="1000" fill="hold"/>
                                        <p:tgtEl>
                                          <p:spTgt spid="16"/>
                                        </p:tgtEl>
                                        <p:attrNameLst>
                                          <p:attrName>fill.type</p:attrName>
                                        </p:attrNameLst>
                                      </p:cBhvr>
                                      <p:to>
                                        <p:strVal val="solid"/>
                                      </p:to>
                                    </p:set>
                                    <p:set>
                                      <p:cBhvr>
                                        <p:cTn id="287" dur="1000" fill="hold"/>
                                        <p:tgtEl>
                                          <p:spTgt spid="16"/>
                                        </p:tgtEl>
                                        <p:attrNameLst>
                                          <p:attrName>fill.on</p:attrName>
                                        </p:attrNameLst>
                                      </p:cBhvr>
                                      <p:to>
                                        <p:strVal val="true"/>
                                      </p:to>
                                    </p:set>
                                  </p:childTnLst>
                                </p:cTn>
                              </p:par>
                            </p:childTnLst>
                          </p:cTn>
                        </p:par>
                      </p:childTnLst>
                    </p:cTn>
                  </p:par>
                </p:childTnLst>
              </p:cTn>
              <p:nextCondLst>
                <p:cond evt="onClick" delay="0">
                  <p:tgtEl>
                    <p:spTgt spid="79"/>
                  </p:tgtEl>
                </p:cond>
              </p:nextCondLst>
            </p:seq>
            <p:seq concurrent="1" nextAc="seek">
              <p:cTn id="288" restart="whenNotActive" fill="hold" evtFilter="cancelBubble" nodeType="interactiveSeq">
                <p:stCondLst>
                  <p:cond evt="onClick" delay="0">
                    <p:tgtEl>
                      <p:spTgt spid="16"/>
                    </p:tgtEl>
                  </p:cond>
                </p:stCondLst>
                <p:endSync evt="end" delay="0">
                  <p:rtn val="all"/>
                </p:endSync>
                <p:childTnLst>
                  <p:par>
                    <p:cTn id="289" fill="hold">
                      <p:stCondLst>
                        <p:cond delay="0"/>
                      </p:stCondLst>
                      <p:childTnLst>
                        <p:par>
                          <p:cTn id="290" fill="hold">
                            <p:stCondLst>
                              <p:cond delay="0"/>
                            </p:stCondLst>
                            <p:childTnLst>
                              <p:par>
                                <p:cTn id="291" presetID="1" presetClass="emph" presetSubtype="2" fill="hold" nodeType="clickEffect">
                                  <p:stCondLst>
                                    <p:cond delay="0"/>
                                  </p:stCondLst>
                                  <p:childTnLst>
                                    <p:animClr clrSpc="rgb">
                                      <p:cBhvr>
                                        <p:cTn id="292" dur="1000" fill="hold"/>
                                        <p:tgtEl>
                                          <p:spTgt spid="16"/>
                                        </p:tgtEl>
                                        <p:attrNameLst>
                                          <p:attrName>fillcolor</p:attrName>
                                        </p:attrNameLst>
                                      </p:cBhvr>
                                      <p:to>
                                        <a:srgbClr val="FFFF00"/>
                                      </p:to>
                                    </p:animClr>
                                    <p:set>
                                      <p:cBhvr>
                                        <p:cTn id="293" dur="1000" fill="hold"/>
                                        <p:tgtEl>
                                          <p:spTgt spid="16"/>
                                        </p:tgtEl>
                                        <p:attrNameLst>
                                          <p:attrName>fill.type</p:attrName>
                                        </p:attrNameLst>
                                      </p:cBhvr>
                                      <p:to>
                                        <p:strVal val="solid"/>
                                      </p:to>
                                    </p:set>
                                    <p:set>
                                      <p:cBhvr>
                                        <p:cTn id="294" dur="1000" fill="hold"/>
                                        <p:tgtEl>
                                          <p:spTgt spid="16"/>
                                        </p:tgtEl>
                                        <p:attrNameLst>
                                          <p:attrName>fill.on</p:attrName>
                                        </p:attrNameLst>
                                      </p:cBhvr>
                                      <p:to>
                                        <p:strVal val="true"/>
                                      </p:to>
                                    </p:set>
                                  </p:childTnLst>
                                </p:cTn>
                              </p:par>
                              <p:par>
                                <p:cTn id="295" presetID="1" presetClass="exit" presetSubtype="0" fill="hold" nodeType="withEffect">
                                  <p:stCondLst>
                                    <p:cond delay="0"/>
                                  </p:stCondLst>
                                  <p:childTnLst>
                                    <p:set>
                                      <p:cBhvr>
                                        <p:cTn id="296" dur="1" fill="hold">
                                          <p:stCondLst>
                                            <p:cond delay="0"/>
                                          </p:stCondLst>
                                        </p:cTn>
                                        <p:tgtEl>
                                          <p:spTgt spid="79"/>
                                        </p:tgtEl>
                                        <p:attrNameLst>
                                          <p:attrName>style.visibility</p:attrName>
                                        </p:attrNameLst>
                                      </p:cBhvr>
                                      <p:to>
                                        <p:strVal val="hidden"/>
                                      </p:to>
                                    </p:set>
                                  </p:childTnLst>
                                </p:cTn>
                              </p:par>
                              <p:par>
                                <p:cTn id="297" presetID="1" presetClass="entr" presetSubtype="0" fill="hold" nodeType="withEffect">
                                  <p:stCondLst>
                                    <p:cond delay="0"/>
                                  </p:stCondLst>
                                  <p:childTnLst>
                                    <p:set>
                                      <p:cBhvr>
                                        <p:cTn id="298" dur="1" fill="hold">
                                          <p:stCondLst>
                                            <p:cond delay="0"/>
                                          </p:stCondLst>
                                        </p:cTn>
                                        <p:tgtEl>
                                          <p:spTgt spid="84"/>
                                        </p:tgtEl>
                                        <p:attrNameLst>
                                          <p:attrName>style.visibility</p:attrName>
                                        </p:attrNameLst>
                                      </p:cBhvr>
                                      <p:to>
                                        <p:strVal val="visible"/>
                                      </p:to>
                                    </p:set>
                                  </p:childTnLst>
                                </p:cTn>
                              </p:par>
                            </p:childTnLst>
                          </p:cTn>
                        </p:par>
                      </p:childTnLst>
                    </p:cTn>
                  </p:par>
                </p:childTnLst>
              </p:cTn>
              <p:nextCondLst>
                <p:cond evt="onClick" delay="0">
                  <p:tgtEl>
                    <p:spTgt spid="16"/>
                  </p:tgtEl>
                </p:cond>
              </p:nextCondLst>
            </p:seq>
            <p:seq concurrent="1" nextAc="seek">
              <p:cTn id="299" restart="whenNotActive" fill="hold" evtFilter="cancelBubble" nodeType="interactiveSeq">
                <p:stCondLst>
                  <p:cond evt="onClick" delay="0">
                    <p:tgtEl>
                      <p:spTgt spid="84"/>
                    </p:tgtEl>
                  </p:cond>
                </p:stCondLst>
                <p:endSync evt="end" delay="0">
                  <p:rtn val="all"/>
                </p:endSync>
                <p:childTnLst>
                  <p:par>
                    <p:cTn id="300" fill="hold">
                      <p:stCondLst>
                        <p:cond delay="0"/>
                      </p:stCondLst>
                      <p:childTnLst>
                        <p:par>
                          <p:cTn id="301" fill="hold">
                            <p:stCondLst>
                              <p:cond delay="0"/>
                            </p:stCondLst>
                            <p:childTnLst>
                              <p:par>
                                <p:cTn id="302" presetID="8" presetClass="emph" presetSubtype="0" fill="hold" nodeType="clickEffect">
                                  <p:stCondLst>
                                    <p:cond delay="0"/>
                                  </p:stCondLst>
                                  <p:childTnLst>
                                    <p:animRot by="60600000">
                                      <p:cBhvr>
                                        <p:cTn id="303" dur="1000" fill="hold"/>
                                        <p:tgtEl>
                                          <p:spTgt spid="84"/>
                                        </p:tgtEl>
                                        <p:attrNameLst>
                                          <p:attrName>r</p:attrName>
                                        </p:attrNameLst>
                                      </p:cBhvr>
                                    </p:animRot>
                                  </p:childTnLst>
                                </p:cTn>
                              </p:par>
                            </p:childTnLst>
                          </p:cTn>
                        </p:par>
                        <p:par>
                          <p:cTn id="304" fill="hold">
                            <p:stCondLst>
                              <p:cond delay="1000"/>
                            </p:stCondLst>
                            <p:childTnLst>
                              <p:par>
                                <p:cTn id="305" presetID="1" presetClass="emph" presetSubtype="2" fill="hold" nodeType="afterEffect">
                                  <p:stCondLst>
                                    <p:cond delay="0"/>
                                  </p:stCondLst>
                                  <p:childTnLst>
                                    <p:animClr clrSpc="rgb">
                                      <p:cBhvr>
                                        <p:cTn id="306" dur="1000" fill="hold"/>
                                        <p:tgtEl>
                                          <p:spTgt spid="24"/>
                                        </p:tgtEl>
                                        <p:attrNameLst>
                                          <p:attrName>fillcolor</p:attrName>
                                        </p:attrNameLst>
                                      </p:cBhvr>
                                      <p:to>
                                        <a:srgbClr val="FF3300"/>
                                      </p:to>
                                    </p:animClr>
                                    <p:set>
                                      <p:cBhvr>
                                        <p:cTn id="307" dur="1000" fill="hold"/>
                                        <p:tgtEl>
                                          <p:spTgt spid="24"/>
                                        </p:tgtEl>
                                        <p:attrNameLst>
                                          <p:attrName>fill.type</p:attrName>
                                        </p:attrNameLst>
                                      </p:cBhvr>
                                      <p:to>
                                        <p:strVal val="solid"/>
                                      </p:to>
                                    </p:set>
                                    <p:set>
                                      <p:cBhvr>
                                        <p:cTn id="308" dur="1000" fill="hold"/>
                                        <p:tgtEl>
                                          <p:spTgt spid="24"/>
                                        </p:tgtEl>
                                        <p:attrNameLst>
                                          <p:attrName>fill.on</p:attrName>
                                        </p:attrNameLst>
                                      </p:cBhvr>
                                      <p:to>
                                        <p:strVal val="true"/>
                                      </p:to>
                                    </p:set>
                                  </p:childTnLst>
                                </p:cTn>
                              </p:par>
                            </p:childTnLst>
                          </p:cTn>
                        </p:par>
                      </p:childTnLst>
                    </p:cTn>
                  </p:par>
                </p:childTnLst>
              </p:cTn>
              <p:nextCondLst>
                <p:cond evt="onClick" delay="0">
                  <p:tgtEl>
                    <p:spTgt spid="84"/>
                  </p:tgtEl>
                </p:cond>
              </p:nextCondLst>
            </p:seq>
            <p:seq concurrent="1" nextAc="seek">
              <p:cTn id="309" restart="whenNotActive" fill="hold" evtFilter="cancelBubble" nodeType="interactiveSeq">
                <p:stCondLst>
                  <p:cond evt="onClick" delay="0">
                    <p:tgtEl>
                      <p:spTgt spid="24"/>
                    </p:tgtEl>
                  </p:cond>
                </p:stCondLst>
                <p:endSync evt="end" delay="0">
                  <p:rtn val="all"/>
                </p:endSync>
                <p:childTnLst>
                  <p:par>
                    <p:cTn id="310" fill="hold">
                      <p:stCondLst>
                        <p:cond delay="0"/>
                      </p:stCondLst>
                      <p:childTnLst>
                        <p:par>
                          <p:cTn id="311" fill="hold">
                            <p:stCondLst>
                              <p:cond delay="0"/>
                            </p:stCondLst>
                            <p:childTnLst>
                              <p:par>
                                <p:cTn id="312" presetID="1" presetClass="emph" presetSubtype="2" fill="hold" nodeType="clickEffect">
                                  <p:stCondLst>
                                    <p:cond delay="0"/>
                                  </p:stCondLst>
                                  <p:childTnLst>
                                    <p:animClr clrSpc="rgb">
                                      <p:cBhvr>
                                        <p:cTn id="313" dur="1000" fill="hold"/>
                                        <p:tgtEl>
                                          <p:spTgt spid="24"/>
                                        </p:tgtEl>
                                        <p:attrNameLst>
                                          <p:attrName>fillcolor</p:attrName>
                                        </p:attrNameLst>
                                      </p:cBhvr>
                                      <p:to>
                                        <a:srgbClr val="FFFF00"/>
                                      </p:to>
                                    </p:animClr>
                                    <p:set>
                                      <p:cBhvr>
                                        <p:cTn id="314" dur="1000" fill="hold"/>
                                        <p:tgtEl>
                                          <p:spTgt spid="24"/>
                                        </p:tgtEl>
                                        <p:attrNameLst>
                                          <p:attrName>fill.type</p:attrName>
                                        </p:attrNameLst>
                                      </p:cBhvr>
                                      <p:to>
                                        <p:strVal val="solid"/>
                                      </p:to>
                                    </p:set>
                                    <p:set>
                                      <p:cBhvr>
                                        <p:cTn id="315" dur="1000" fill="hold"/>
                                        <p:tgtEl>
                                          <p:spTgt spid="24"/>
                                        </p:tgtEl>
                                        <p:attrNameLst>
                                          <p:attrName>fill.on</p:attrName>
                                        </p:attrNameLst>
                                      </p:cBhvr>
                                      <p:to>
                                        <p:strVal val="true"/>
                                      </p:to>
                                    </p:set>
                                  </p:childTnLst>
                                </p:cTn>
                              </p:par>
                              <p:par>
                                <p:cTn id="316" presetID="1" presetClass="exit" presetSubtype="0" fill="hold" nodeType="withEffect">
                                  <p:stCondLst>
                                    <p:cond delay="0"/>
                                  </p:stCondLst>
                                  <p:childTnLst>
                                    <p:set>
                                      <p:cBhvr>
                                        <p:cTn id="317" dur="1" fill="hold">
                                          <p:stCondLst>
                                            <p:cond delay="0"/>
                                          </p:stCondLst>
                                        </p:cTn>
                                        <p:tgtEl>
                                          <p:spTgt spid="84"/>
                                        </p:tgtEl>
                                        <p:attrNameLst>
                                          <p:attrName>style.visibility</p:attrName>
                                        </p:attrNameLst>
                                      </p:cBhvr>
                                      <p:to>
                                        <p:strVal val="hidden"/>
                                      </p:to>
                                    </p:set>
                                  </p:childTnLst>
                                </p:cTn>
                              </p:par>
                              <p:par>
                                <p:cTn id="318" presetID="1" presetClass="entr" presetSubtype="0" fill="hold" nodeType="withEffect">
                                  <p:stCondLst>
                                    <p:cond delay="0"/>
                                  </p:stCondLst>
                                  <p:childTnLst>
                                    <p:set>
                                      <p:cBhvr>
                                        <p:cTn id="319" dur="1" fill="hold">
                                          <p:stCondLst>
                                            <p:cond delay="0"/>
                                          </p:stCondLst>
                                        </p:cTn>
                                        <p:tgtEl>
                                          <p:spTgt spid="89"/>
                                        </p:tgtEl>
                                        <p:attrNameLst>
                                          <p:attrName>style.visibility</p:attrName>
                                        </p:attrNameLst>
                                      </p:cBhvr>
                                      <p:to>
                                        <p:strVal val="visible"/>
                                      </p:to>
                                    </p:set>
                                  </p:childTnLst>
                                </p:cTn>
                              </p:par>
                            </p:childTnLst>
                          </p:cTn>
                        </p:par>
                      </p:childTnLst>
                    </p:cTn>
                  </p:par>
                </p:childTnLst>
              </p:cTn>
              <p:nextCondLst>
                <p:cond evt="onClick" delay="0">
                  <p:tgtEl>
                    <p:spTgt spid="24"/>
                  </p:tgtEl>
                </p:cond>
              </p:nextCondLst>
            </p:seq>
            <p:seq concurrent="1" nextAc="seek">
              <p:cTn id="320" restart="whenNotActive" fill="hold" evtFilter="cancelBubble" nodeType="interactiveSeq">
                <p:stCondLst>
                  <p:cond evt="onClick" delay="0">
                    <p:tgtEl>
                      <p:spTgt spid="89"/>
                    </p:tgtEl>
                  </p:cond>
                </p:stCondLst>
                <p:endSync evt="end" delay="0">
                  <p:rtn val="all"/>
                </p:endSync>
                <p:childTnLst>
                  <p:par>
                    <p:cTn id="321" fill="hold">
                      <p:stCondLst>
                        <p:cond delay="0"/>
                      </p:stCondLst>
                      <p:childTnLst>
                        <p:par>
                          <p:cTn id="322" fill="hold">
                            <p:stCondLst>
                              <p:cond delay="0"/>
                            </p:stCondLst>
                            <p:childTnLst>
                              <p:par>
                                <p:cTn id="323" presetID="8" presetClass="emph" presetSubtype="0" fill="hold" nodeType="clickEffect">
                                  <p:stCondLst>
                                    <p:cond delay="0"/>
                                  </p:stCondLst>
                                  <p:childTnLst>
                                    <p:animRot by="45900000">
                                      <p:cBhvr>
                                        <p:cTn id="324" dur="1000" fill="hold"/>
                                        <p:tgtEl>
                                          <p:spTgt spid="89"/>
                                        </p:tgtEl>
                                        <p:attrNameLst>
                                          <p:attrName>r</p:attrName>
                                        </p:attrNameLst>
                                      </p:cBhvr>
                                    </p:animRot>
                                  </p:childTnLst>
                                </p:cTn>
                              </p:par>
                            </p:childTnLst>
                          </p:cTn>
                        </p:par>
                        <p:par>
                          <p:cTn id="325" fill="hold">
                            <p:stCondLst>
                              <p:cond delay="1000"/>
                            </p:stCondLst>
                            <p:childTnLst>
                              <p:par>
                                <p:cTn id="326" presetID="1" presetClass="emph" presetSubtype="2" fill="hold" nodeType="afterEffect">
                                  <p:stCondLst>
                                    <p:cond delay="0"/>
                                  </p:stCondLst>
                                  <p:childTnLst>
                                    <p:animClr clrSpc="rgb">
                                      <p:cBhvr>
                                        <p:cTn id="327" dur="1000" fill="hold"/>
                                        <p:tgtEl>
                                          <p:spTgt spid="21"/>
                                        </p:tgtEl>
                                        <p:attrNameLst>
                                          <p:attrName>fillcolor</p:attrName>
                                        </p:attrNameLst>
                                      </p:cBhvr>
                                      <p:to>
                                        <a:srgbClr val="FF3300"/>
                                      </p:to>
                                    </p:animClr>
                                    <p:set>
                                      <p:cBhvr>
                                        <p:cTn id="328" dur="1000" fill="hold"/>
                                        <p:tgtEl>
                                          <p:spTgt spid="21"/>
                                        </p:tgtEl>
                                        <p:attrNameLst>
                                          <p:attrName>fill.type</p:attrName>
                                        </p:attrNameLst>
                                      </p:cBhvr>
                                      <p:to>
                                        <p:strVal val="solid"/>
                                      </p:to>
                                    </p:set>
                                    <p:set>
                                      <p:cBhvr>
                                        <p:cTn id="329" dur="1000" fill="hold"/>
                                        <p:tgtEl>
                                          <p:spTgt spid="21"/>
                                        </p:tgtEl>
                                        <p:attrNameLst>
                                          <p:attrName>fill.on</p:attrName>
                                        </p:attrNameLst>
                                      </p:cBhvr>
                                      <p:to>
                                        <p:strVal val="true"/>
                                      </p:to>
                                    </p:set>
                                  </p:childTnLst>
                                </p:cTn>
                              </p:par>
                            </p:childTnLst>
                          </p:cTn>
                        </p:par>
                      </p:childTnLst>
                    </p:cTn>
                  </p:par>
                </p:childTnLst>
              </p:cTn>
              <p:nextCondLst>
                <p:cond evt="onClick" delay="0">
                  <p:tgtEl>
                    <p:spTgt spid="89"/>
                  </p:tgtEl>
                </p:cond>
              </p:nextCondLst>
            </p:seq>
            <p:seq concurrent="1" nextAc="seek">
              <p:cTn id="330" restart="whenNotActive" fill="hold" evtFilter="cancelBubble" nodeType="interactiveSeq">
                <p:stCondLst>
                  <p:cond evt="onClick" delay="0">
                    <p:tgtEl>
                      <p:spTgt spid="21"/>
                    </p:tgtEl>
                  </p:cond>
                </p:stCondLst>
                <p:endSync evt="end" delay="0">
                  <p:rtn val="all"/>
                </p:endSync>
                <p:childTnLst>
                  <p:par>
                    <p:cTn id="331" fill="hold">
                      <p:stCondLst>
                        <p:cond delay="0"/>
                      </p:stCondLst>
                      <p:childTnLst>
                        <p:par>
                          <p:cTn id="332" fill="hold">
                            <p:stCondLst>
                              <p:cond delay="0"/>
                            </p:stCondLst>
                            <p:childTnLst>
                              <p:par>
                                <p:cTn id="333" presetID="1" presetClass="emph" presetSubtype="2" fill="hold" nodeType="clickEffect">
                                  <p:stCondLst>
                                    <p:cond delay="0"/>
                                  </p:stCondLst>
                                  <p:childTnLst>
                                    <p:animClr clrSpc="rgb">
                                      <p:cBhvr>
                                        <p:cTn id="334" dur="1000" fill="hold"/>
                                        <p:tgtEl>
                                          <p:spTgt spid="21"/>
                                        </p:tgtEl>
                                        <p:attrNameLst>
                                          <p:attrName>fillcolor</p:attrName>
                                        </p:attrNameLst>
                                      </p:cBhvr>
                                      <p:to>
                                        <a:srgbClr val="FFFF00"/>
                                      </p:to>
                                    </p:animClr>
                                    <p:set>
                                      <p:cBhvr>
                                        <p:cTn id="335" dur="1000" fill="hold"/>
                                        <p:tgtEl>
                                          <p:spTgt spid="21"/>
                                        </p:tgtEl>
                                        <p:attrNameLst>
                                          <p:attrName>fill.type</p:attrName>
                                        </p:attrNameLst>
                                      </p:cBhvr>
                                      <p:to>
                                        <p:strVal val="solid"/>
                                      </p:to>
                                    </p:set>
                                    <p:set>
                                      <p:cBhvr>
                                        <p:cTn id="336" dur="1000" fill="hold"/>
                                        <p:tgtEl>
                                          <p:spTgt spid="21"/>
                                        </p:tgtEl>
                                        <p:attrNameLst>
                                          <p:attrName>fill.on</p:attrName>
                                        </p:attrNameLst>
                                      </p:cBhvr>
                                      <p:to>
                                        <p:strVal val="true"/>
                                      </p:to>
                                    </p:set>
                                  </p:childTnLst>
                                </p:cTn>
                              </p:par>
                            </p:childTnLst>
                          </p:cTn>
                        </p:par>
                      </p:childTnLst>
                    </p:cTn>
                  </p:par>
                </p:childTnLst>
              </p:cTn>
              <p:nextCondLst>
                <p:cond evt="onClick" delay="0">
                  <p:tgtEl>
                    <p:spTgt spid="21"/>
                  </p:tgtEl>
                </p:cond>
              </p:nextCondLst>
            </p:seq>
          </p:childTnLst>
        </p:cTn>
      </p:par>
    </p:tnLst>
    <p:bldLst>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Управляющая кнопка: домой 8">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714348" y="642918"/>
            <a:ext cx="2643206" cy="461665"/>
          </a:xfrm>
          <a:prstGeom prst="rect">
            <a:avLst/>
          </a:prstGeom>
          <a:noFill/>
        </p:spPr>
        <p:txBody>
          <a:bodyPr wrap="square" rtlCol="0">
            <a:spAutoFit/>
          </a:bodyPr>
          <a:lstStyle/>
          <a:p>
            <a:r>
              <a:rPr lang="ru-RU" sz="2400" b="1" dirty="0" smtClean="0"/>
              <a:t>ВОПРОС 1</a:t>
            </a:r>
            <a:endParaRPr lang="ru-RU" sz="2400" b="1" dirty="0"/>
          </a:p>
        </p:txBody>
      </p:sp>
      <p:sp>
        <p:nvSpPr>
          <p:cNvPr id="11" name="TextBox 10"/>
          <p:cNvSpPr txBox="1"/>
          <p:nvPr/>
        </p:nvSpPr>
        <p:spPr>
          <a:xfrm>
            <a:off x="1571604" y="5715016"/>
            <a:ext cx="2643206" cy="523220"/>
          </a:xfrm>
          <a:prstGeom prst="rect">
            <a:avLst/>
          </a:prstGeom>
          <a:noFill/>
        </p:spPr>
        <p:txBody>
          <a:bodyPr wrap="square" rtlCol="0">
            <a:spAutoFit/>
          </a:bodyPr>
          <a:lstStyle/>
          <a:p>
            <a:r>
              <a:rPr lang="ru-RU" sz="2800" b="1" dirty="0" smtClean="0"/>
              <a:t>ОТВЕТ: 1916</a:t>
            </a:r>
            <a:endParaRPr lang="ru-RU" sz="2800" b="1" dirty="0"/>
          </a:p>
        </p:txBody>
      </p:sp>
      <p:sp>
        <p:nvSpPr>
          <p:cNvPr id="14" name="Управляющая кнопка: настраиваемая 13">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
        <p:nvSpPr>
          <p:cNvPr id="7" name="Прямоугольник 6"/>
          <p:cNvSpPr/>
          <p:nvPr/>
        </p:nvSpPr>
        <p:spPr>
          <a:xfrm>
            <a:off x="1285852" y="2000240"/>
            <a:ext cx="5572148" cy="2862322"/>
          </a:xfrm>
          <a:prstGeom prst="rect">
            <a:avLst/>
          </a:prstGeom>
        </p:spPr>
        <p:txBody>
          <a:bodyPr wrap="square">
            <a:spAutoFit/>
          </a:bodyPr>
          <a:lstStyle/>
          <a:p>
            <a:r>
              <a:rPr lang="ru-RU" sz="3600" dirty="0" smtClean="0"/>
              <a:t>Найди корень уравнения </a:t>
            </a:r>
          </a:p>
          <a:p>
            <a:r>
              <a:rPr lang="ru-RU" sz="3600" dirty="0" smtClean="0"/>
              <a:t>Х:8=479:2,</a:t>
            </a:r>
          </a:p>
          <a:p>
            <a:r>
              <a:rPr lang="ru-RU" sz="3600" dirty="0" smtClean="0"/>
              <a:t> что бы узнать год основания города Мурманск</a:t>
            </a:r>
            <a:endParaRPr lang="ru-RU" sz="3600" dirty="0"/>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nextCondLst>
                <p:cond evt="onClick" delay="0">
                  <p:tgtEl>
                    <p:spTgt spid="10"/>
                  </p:tgtEl>
                </p:cond>
              </p:nextCondLst>
            </p:seq>
          </p:childTnLst>
        </p:cTn>
      </p:par>
    </p:tnLst>
    <p:bldLst>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034" y="642918"/>
            <a:ext cx="6500858" cy="2677656"/>
          </a:xfrm>
          <a:prstGeom prst="rect">
            <a:avLst/>
          </a:prstGeom>
          <a:noFill/>
        </p:spPr>
        <p:txBody>
          <a:bodyPr wrap="square" rtlCol="0">
            <a:spAutoFit/>
          </a:bodyPr>
          <a:lstStyle/>
          <a:p>
            <a:r>
              <a:rPr lang="ru-RU" sz="2400" b="1" dirty="0" smtClean="0"/>
              <a:t>ВОПРОС 2</a:t>
            </a:r>
          </a:p>
          <a:p>
            <a:r>
              <a:rPr lang="ru-RU" sz="2400" dirty="0" smtClean="0"/>
              <a:t>Узнай, какая часть зданий города была разрушена во время великой отечественной войны. Для этого найди значение выражения</a:t>
            </a:r>
          </a:p>
          <a:p>
            <a:r>
              <a:rPr lang="ru-RU" sz="2400" dirty="0" smtClean="0"/>
              <a:t>-3х+1,5 , при х=0,25</a:t>
            </a:r>
          </a:p>
          <a:p>
            <a:r>
              <a:rPr lang="ru-RU" sz="2400" dirty="0" smtClean="0"/>
              <a:t>Ответ вырази обыкновенной дробью.</a:t>
            </a:r>
          </a:p>
          <a:p>
            <a:endParaRPr lang="ru-RU" sz="2400" b="1" dirty="0"/>
          </a:p>
        </p:txBody>
      </p:sp>
      <p:sp>
        <p:nvSpPr>
          <p:cNvPr id="4" name="TextBox 3"/>
          <p:cNvSpPr txBox="1"/>
          <p:nvPr/>
        </p:nvSpPr>
        <p:spPr>
          <a:xfrm>
            <a:off x="1571604" y="5715016"/>
            <a:ext cx="2928958" cy="523220"/>
          </a:xfrm>
          <a:prstGeom prst="rect">
            <a:avLst/>
          </a:prstGeom>
          <a:noFill/>
        </p:spPr>
        <p:txBody>
          <a:bodyPr wrap="square" rtlCol="0">
            <a:spAutoFit/>
          </a:bodyPr>
          <a:lstStyle/>
          <a:p>
            <a:r>
              <a:rPr lang="ru-RU" sz="2800" b="1" dirty="0" smtClean="0"/>
              <a:t>ОТВЕТ: 0,75=3</a:t>
            </a:r>
            <a:r>
              <a:rPr lang="en-US" sz="2800" b="1" dirty="0" smtClean="0"/>
              <a:t>/</a:t>
            </a:r>
            <a:r>
              <a:rPr lang="ru-RU" sz="2800" b="1" dirty="0" smtClean="0"/>
              <a:t>4</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Управляющая кнопка: настраиваемая 7">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6000792" cy="3785652"/>
          </a:xfrm>
          <a:prstGeom prst="rect">
            <a:avLst/>
          </a:prstGeom>
          <a:noFill/>
        </p:spPr>
        <p:txBody>
          <a:bodyPr wrap="square" rtlCol="0">
            <a:spAutoFit/>
          </a:bodyPr>
          <a:lstStyle/>
          <a:p>
            <a:r>
              <a:rPr lang="ru-RU" sz="2400" b="1" dirty="0" smtClean="0"/>
              <a:t>ВОПРОС 3</a:t>
            </a:r>
          </a:p>
          <a:p>
            <a:r>
              <a:rPr lang="ru-RU" sz="2400" dirty="0" smtClean="0"/>
              <a:t>Узнай, сколько денег выделило правительство Советского Союза на восстановление города и через сколько лет после окончания ВОВ количество жилых зданий в г. Мурманск стало столько же сколько их было до войны, для этого заполни пропуски в тождестве</a:t>
            </a:r>
          </a:p>
          <a:p>
            <a:r>
              <a:rPr lang="ru-RU" sz="2400" dirty="0" smtClean="0"/>
              <a:t>(1000а-…в)(1000а+…в)=…а²-49в²</a:t>
            </a:r>
          </a:p>
          <a:p>
            <a:endParaRPr lang="ru-RU" sz="2400" b="1" dirty="0"/>
          </a:p>
        </p:txBody>
      </p:sp>
      <p:sp>
        <p:nvSpPr>
          <p:cNvPr id="4" name="TextBox 3"/>
          <p:cNvSpPr txBox="1"/>
          <p:nvPr/>
        </p:nvSpPr>
        <p:spPr>
          <a:xfrm>
            <a:off x="642910" y="4143381"/>
            <a:ext cx="6286544" cy="1815882"/>
          </a:xfrm>
          <a:prstGeom prst="rect">
            <a:avLst/>
          </a:prstGeom>
          <a:noFill/>
        </p:spPr>
        <p:txBody>
          <a:bodyPr wrap="square" rtlCol="0">
            <a:spAutoFit/>
          </a:bodyPr>
          <a:lstStyle/>
          <a:p>
            <a:r>
              <a:rPr lang="ru-RU" sz="2800" b="1" dirty="0" smtClean="0"/>
              <a:t>ОТВЕТ: </a:t>
            </a:r>
          </a:p>
          <a:p>
            <a:r>
              <a:rPr lang="ru-RU" sz="2800" b="1" dirty="0" smtClean="0"/>
              <a:t>Было выделено 100 000 000рублей, восстановлен город через 7лет, т.е. в 1945+7=1952году. </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Управляющая кнопка: настраиваемая 7">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6286544" cy="2308324"/>
          </a:xfrm>
          <a:prstGeom prst="rect">
            <a:avLst/>
          </a:prstGeom>
          <a:noFill/>
        </p:spPr>
        <p:txBody>
          <a:bodyPr wrap="square" rtlCol="0">
            <a:spAutoFit/>
          </a:bodyPr>
          <a:lstStyle/>
          <a:p>
            <a:r>
              <a:rPr lang="ru-RU" sz="2000" b="1" dirty="0" smtClean="0"/>
              <a:t>ВОПРОС 4 Назови памятник, установленный в честь неизвестного солдата, уступающий только памятнику Родина-мать в Волгограде.</a:t>
            </a:r>
          </a:p>
          <a:p>
            <a:r>
              <a:rPr lang="ru-RU" sz="2000" b="1" dirty="0" smtClean="0"/>
              <a:t>На какой высоте он находится над  городом, и какова высота памятника?</a:t>
            </a:r>
          </a:p>
          <a:p>
            <a:r>
              <a:rPr lang="ru-RU" sz="2000" b="1" dirty="0" smtClean="0"/>
              <a:t>Для этого реши уравнение: 10(у-24)=9(у-7)-4</a:t>
            </a:r>
          </a:p>
          <a:p>
            <a:r>
              <a:rPr lang="ru-RU" sz="2000" b="1" dirty="0" smtClean="0"/>
              <a:t>И упрости выражение: (7х+5)²-7х(7х+10)+10</a:t>
            </a:r>
            <a:endParaRPr lang="ru-RU" sz="2000" b="1" dirty="0"/>
          </a:p>
        </p:txBody>
      </p:sp>
      <p:sp>
        <p:nvSpPr>
          <p:cNvPr id="4" name="TextBox 3"/>
          <p:cNvSpPr txBox="1"/>
          <p:nvPr/>
        </p:nvSpPr>
        <p:spPr>
          <a:xfrm>
            <a:off x="428596" y="4000504"/>
            <a:ext cx="7715304" cy="2369880"/>
          </a:xfrm>
          <a:prstGeom prst="rect">
            <a:avLst/>
          </a:prstGeom>
          <a:noFill/>
        </p:spPr>
        <p:txBody>
          <a:bodyPr wrap="square" rtlCol="0">
            <a:spAutoFit/>
          </a:bodyPr>
          <a:lstStyle/>
          <a:p>
            <a:r>
              <a:rPr lang="ru-RU" sz="2000" b="1" dirty="0" smtClean="0"/>
              <a:t>ОТВЕТ: Памятник Алёше находится на высоте 173м над городом, его высота равна 35м.</a:t>
            </a:r>
          </a:p>
          <a:p>
            <a:r>
              <a:rPr lang="ru-RU" sz="2000" b="1" dirty="0" smtClean="0"/>
              <a:t>У его подножия заложены две капсулы.</a:t>
            </a:r>
          </a:p>
          <a:p>
            <a:r>
              <a:rPr lang="ru-RU" sz="2000" b="1" dirty="0" smtClean="0"/>
              <a:t>В первой вода с места героической гибели корабля «Туман»,во - второй земля из Долины Славы и из района боёв на рубеже </a:t>
            </a:r>
            <a:r>
              <a:rPr lang="ru-RU" sz="2000" b="1" dirty="0" err="1" smtClean="0"/>
              <a:t>Верман</a:t>
            </a:r>
            <a:r>
              <a:rPr lang="ru-RU" sz="2000" b="1" dirty="0" smtClean="0"/>
              <a:t>.</a:t>
            </a:r>
          </a:p>
          <a:p>
            <a:r>
              <a:rPr lang="ru-RU" sz="2800" b="1" dirty="0" smtClean="0"/>
              <a:t> </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Управляющая кнопка: настраиваемая 7">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2910" y="571480"/>
            <a:ext cx="6715172" cy="5262979"/>
          </a:xfrm>
          <a:prstGeom prst="rect">
            <a:avLst/>
          </a:prstGeom>
          <a:noFill/>
        </p:spPr>
        <p:txBody>
          <a:bodyPr wrap="square" rtlCol="0">
            <a:spAutoFit/>
          </a:bodyPr>
          <a:lstStyle/>
          <a:p>
            <a:r>
              <a:rPr lang="ru-RU" sz="2400" b="1" dirty="0" smtClean="0"/>
              <a:t>ВОПРОС 5 </a:t>
            </a:r>
          </a:p>
          <a:p>
            <a:pPr marL="457200" indent="-457200">
              <a:buAutoNum type="arabicPeriod"/>
            </a:pPr>
            <a:r>
              <a:rPr lang="ru-RU" sz="2400" b="1" dirty="0" smtClean="0"/>
              <a:t>Где находится место, которое  носило имя  Долина Смерти, а теперь Долина Славы?</a:t>
            </a:r>
          </a:p>
          <a:p>
            <a:pPr marL="457200" indent="-457200">
              <a:buAutoNum type="arabicPeriod"/>
            </a:pPr>
            <a:r>
              <a:rPr lang="ru-RU" sz="2400" b="1" dirty="0" smtClean="0"/>
              <a:t>Для этого вычисли: 14,18²-4,18²</a:t>
            </a:r>
          </a:p>
          <a:p>
            <a:r>
              <a:rPr lang="ru-RU" sz="2400" b="1" dirty="0" smtClean="0">
                <a:latin typeface="Calibri" pitchFamily="34" charset="0"/>
              </a:rPr>
              <a:t>2. Когда оно заслужило такое название?</a:t>
            </a:r>
          </a:p>
          <a:p>
            <a:r>
              <a:rPr lang="ru-RU" sz="2400" b="1" dirty="0" smtClean="0">
                <a:latin typeface="Calibri" pitchFamily="34" charset="0"/>
              </a:rPr>
              <a:t>Для этого заполни пропуски:</a:t>
            </a:r>
          </a:p>
          <a:p>
            <a:r>
              <a:rPr lang="ru-RU" sz="2400" b="1" dirty="0" smtClean="0">
                <a:latin typeface="Calibri" pitchFamily="34" charset="0"/>
              </a:rPr>
              <a:t>64х²-100в²=( …</a:t>
            </a:r>
            <a:r>
              <a:rPr lang="ru-RU" sz="2400" b="1" dirty="0" err="1" smtClean="0">
                <a:latin typeface="Calibri" pitchFamily="34" charset="0"/>
              </a:rPr>
              <a:t>х</a:t>
            </a:r>
            <a:r>
              <a:rPr lang="ru-RU" sz="2400" b="1" dirty="0" smtClean="0">
                <a:latin typeface="Calibri" pitchFamily="34" charset="0"/>
              </a:rPr>
              <a:t>-…в)( …</a:t>
            </a:r>
            <a:r>
              <a:rPr lang="ru-RU" sz="2400" b="1" dirty="0" err="1" smtClean="0">
                <a:latin typeface="Calibri" pitchFamily="34" charset="0"/>
              </a:rPr>
              <a:t>х+</a:t>
            </a:r>
            <a:r>
              <a:rPr lang="ru-RU" sz="2400" b="1" dirty="0" smtClean="0">
                <a:latin typeface="Calibri" pitchFamily="34" charset="0"/>
              </a:rPr>
              <a:t>…</a:t>
            </a:r>
            <a:r>
              <a:rPr lang="ru-RU" sz="2400" b="1" dirty="0" err="1" smtClean="0">
                <a:latin typeface="Calibri" pitchFamily="34" charset="0"/>
              </a:rPr>
              <a:t>в</a:t>
            </a:r>
            <a:r>
              <a:rPr lang="ru-RU" sz="2400" b="1" dirty="0" smtClean="0">
                <a:latin typeface="Calibri" pitchFamily="34" charset="0"/>
              </a:rPr>
              <a:t>)</a:t>
            </a:r>
          </a:p>
          <a:p>
            <a:endParaRPr lang="ru-RU" sz="2400" b="1" dirty="0" smtClean="0">
              <a:latin typeface="Calibri" pitchFamily="34" charset="0"/>
            </a:endParaRPr>
          </a:p>
          <a:p>
            <a:endParaRPr lang="ru-RU" sz="2400" b="1" dirty="0" smtClean="0">
              <a:latin typeface="Calibri" pitchFamily="34" charset="0"/>
            </a:endParaRPr>
          </a:p>
          <a:p>
            <a:endParaRPr lang="ru-RU" sz="2400" b="1" dirty="0" smtClean="0"/>
          </a:p>
          <a:p>
            <a:endParaRPr lang="ru-RU" sz="2400" b="1" dirty="0" smtClean="0"/>
          </a:p>
          <a:p>
            <a:endParaRPr lang="ru-RU" sz="2400" b="1" dirty="0" smtClean="0"/>
          </a:p>
          <a:p>
            <a:endParaRPr lang="ru-RU" sz="2400" b="1" dirty="0"/>
          </a:p>
        </p:txBody>
      </p:sp>
      <p:sp>
        <p:nvSpPr>
          <p:cNvPr id="4" name="TextBox 3"/>
          <p:cNvSpPr txBox="1"/>
          <p:nvPr/>
        </p:nvSpPr>
        <p:spPr>
          <a:xfrm>
            <a:off x="428596" y="3857628"/>
            <a:ext cx="7500990" cy="2677656"/>
          </a:xfrm>
          <a:prstGeom prst="rect">
            <a:avLst/>
          </a:prstGeom>
          <a:noFill/>
        </p:spPr>
        <p:txBody>
          <a:bodyPr wrap="square" rtlCol="0">
            <a:spAutoFit/>
          </a:bodyPr>
          <a:lstStyle/>
          <a:p>
            <a:r>
              <a:rPr lang="ru-RU" sz="2800" b="1" dirty="0" smtClean="0"/>
              <a:t>ОТВЕТ :</a:t>
            </a:r>
          </a:p>
          <a:p>
            <a:r>
              <a:rPr lang="ru-RU" sz="2800" b="1" dirty="0" smtClean="0"/>
              <a:t>1.У подножия высоты  183,6.</a:t>
            </a:r>
          </a:p>
          <a:p>
            <a:r>
              <a:rPr lang="ru-RU" sz="2800" b="1" dirty="0" smtClean="0"/>
              <a:t>2. Бой с егерским корпусом «Норвегия» длился с 8 сентября 1941 года 10 суток.</a:t>
            </a:r>
          </a:p>
          <a:p>
            <a:r>
              <a:rPr lang="ru-RU" sz="2800" b="1" dirty="0" smtClean="0"/>
              <a:t>В бою погибло более 2000 человек с обоих сторон.</a:t>
            </a:r>
            <a:endParaRPr lang="ru-RU" sz="2800" b="1" dirty="0"/>
          </a:p>
        </p:txBody>
      </p:sp>
      <p:sp>
        <p:nvSpPr>
          <p:cNvPr id="5" name="TextBox 4"/>
          <p:cNvSpPr txBox="1">
            <a:spLocks noChangeArrowheads="1"/>
          </p:cNvSpPr>
          <p:nvPr/>
        </p:nvSpPr>
        <p:spPr bwMode="auto">
          <a:xfrm>
            <a:off x="428596" y="3071810"/>
            <a:ext cx="8286807" cy="1323439"/>
          </a:xfrm>
          <a:prstGeom prst="rect">
            <a:avLst/>
          </a:prstGeom>
          <a:noFill/>
          <a:ln w="9525">
            <a:noFill/>
            <a:miter lim="800000"/>
            <a:headEnd/>
            <a:tailEnd/>
          </a:ln>
        </p:spPr>
        <p:txBody>
          <a:bodyPr wrap="square">
            <a:spAutoFit/>
          </a:bodyPr>
          <a:lstStyle/>
          <a:p>
            <a:endParaRPr lang="ru-RU" sz="2000" b="1" dirty="0" smtClean="0">
              <a:latin typeface="Calibri" pitchFamily="34" charset="0"/>
            </a:endParaRPr>
          </a:p>
          <a:p>
            <a:endParaRPr lang="ru-RU" sz="2000" b="1" dirty="0" smtClean="0">
              <a:latin typeface="Calibri" pitchFamily="34" charset="0"/>
            </a:endParaRPr>
          </a:p>
          <a:p>
            <a:endParaRPr lang="ru-RU" sz="2000" b="1" dirty="0" smtClean="0">
              <a:latin typeface="Calibri" pitchFamily="34" charset="0"/>
            </a:endParaRPr>
          </a:p>
          <a:p>
            <a:endParaRPr lang="ru-RU" sz="2000" b="1" dirty="0">
              <a:latin typeface="Calibri" pitchFamily="34" charset="0"/>
            </a:endParaRPr>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Управляющая кнопка: настраиваемая 7">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6215106" cy="5262979"/>
          </a:xfrm>
          <a:prstGeom prst="rect">
            <a:avLst/>
          </a:prstGeom>
          <a:noFill/>
        </p:spPr>
        <p:txBody>
          <a:bodyPr wrap="square" rtlCol="0">
            <a:spAutoFit/>
          </a:bodyPr>
          <a:lstStyle/>
          <a:p>
            <a:r>
              <a:rPr lang="ru-RU" sz="2400" b="1" dirty="0" smtClean="0"/>
              <a:t>ВОПРОС 6</a:t>
            </a:r>
          </a:p>
          <a:p>
            <a:r>
              <a:rPr lang="ru-RU" sz="2400" b="1" dirty="0" smtClean="0"/>
              <a:t>1. В 1926г ( в первый год постройки порта )порт мог обслуживать одновременно 5 судов. В 1926г было переработано  18000тонн рыбной продукции. В середине 70-х годов порт ста л одновременно обрабатывать в 12 раз больше судов, а годовой грузооборот вырос до 600тыс. тонн. Во сколько раз увеличилось число судов обрабатываемых одновременно и во сколько раз увеличился годовой грузооборот? (ответ округли до целых)</a:t>
            </a:r>
          </a:p>
          <a:p>
            <a:endParaRPr lang="ru-RU" sz="2400" b="1" dirty="0"/>
          </a:p>
        </p:txBody>
      </p:sp>
      <p:sp>
        <p:nvSpPr>
          <p:cNvPr id="4" name="TextBox 3"/>
          <p:cNvSpPr txBox="1"/>
          <p:nvPr/>
        </p:nvSpPr>
        <p:spPr>
          <a:xfrm>
            <a:off x="1571604" y="5715016"/>
            <a:ext cx="3929090" cy="954107"/>
          </a:xfrm>
          <a:prstGeom prst="rect">
            <a:avLst/>
          </a:prstGeom>
          <a:noFill/>
        </p:spPr>
        <p:txBody>
          <a:bodyPr wrap="square" rtlCol="0">
            <a:spAutoFit/>
          </a:bodyPr>
          <a:lstStyle/>
          <a:p>
            <a:r>
              <a:rPr lang="ru-RU" sz="2800" b="1" dirty="0" smtClean="0"/>
              <a:t>ОТВЕТ:   1.в12 раз;  </a:t>
            </a:r>
          </a:p>
          <a:p>
            <a:r>
              <a:rPr lang="ru-RU" sz="2800" b="1" dirty="0" smtClean="0"/>
              <a:t>2. в 33 раза.</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Управляющая кнопка: настраиваемая 7">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6500858" cy="2677656"/>
          </a:xfrm>
          <a:prstGeom prst="rect">
            <a:avLst/>
          </a:prstGeom>
          <a:noFill/>
        </p:spPr>
        <p:txBody>
          <a:bodyPr wrap="square" rtlCol="0">
            <a:spAutoFit/>
          </a:bodyPr>
          <a:lstStyle/>
          <a:p>
            <a:r>
              <a:rPr lang="ru-RU" sz="2400" b="1" dirty="0" smtClean="0"/>
              <a:t>ВОПРОС7:</a:t>
            </a:r>
          </a:p>
          <a:p>
            <a:r>
              <a:rPr lang="ru-RU" sz="2400" b="1" dirty="0" smtClean="0"/>
              <a:t>Когда было принято решение о строительстве железной дороги на </a:t>
            </a:r>
            <a:r>
              <a:rPr lang="ru-RU" sz="2400" b="1" dirty="0" err="1" smtClean="0"/>
              <a:t>Мурман</a:t>
            </a:r>
            <a:r>
              <a:rPr lang="ru-RU" sz="2400" b="1" dirty="0" smtClean="0"/>
              <a:t>?</a:t>
            </a:r>
          </a:p>
          <a:p>
            <a:r>
              <a:rPr lang="ru-RU" sz="2400" b="1" dirty="0" smtClean="0"/>
              <a:t>Для этого реши задачу: </a:t>
            </a:r>
          </a:p>
          <a:p>
            <a:r>
              <a:rPr lang="ru-RU" sz="2400" b="1" dirty="0" smtClean="0"/>
              <a:t>для функции у=-5х+1954 найди координаты точки А(8;у)</a:t>
            </a:r>
            <a:endParaRPr lang="ru-RU" sz="2400" b="1" dirty="0"/>
          </a:p>
        </p:txBody>
      </p:sp>
      <p:sp>
        <p:nvSpPr>
          <p:cNvPr id="4" name="TextBox 3"/>
          <p:cNvSpPr txBox="1"/>
          <p:nvPr/>
        </p:nvSpPr>
        <p:spPr>
          <a:xfrm>
            <a:off x="571472" y="5072074"/>
            <a:ext cx="6143668" cy="954107"/>
          </a:xfrm>
          <a:prstGeom prst="rect">
            <a:avLst/>
          </a:prstGeom>
          <a:noFill/>
        </p:spPr>
        <p:txBody>
          <a:bodyPr wrap="square" rtlCol="0">
            <a:spAutoFit/>
          </a:bodyPr>
          <a:lstStyle/>
          <a:p>
            <a:r>
              <a:rPr lang="ru-RU" sz="2800" b="1" dirty="0" smtClean="0"/>
              <a:t>ОТВЕТ: 8; 1914</a:t>
            </a:r>
          </a:p>
          <a:p>
            <a:r>
              <a:rPr lang="ru-RU" sz="2800" b="1" dirty="0" smtClean="0"/>
              <a:t>8-июнь 1914года</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Управляющая кнопка: настраиваемая 7">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6643734" cy="3046988"/>
          </a:xfrm>
          <a:prstGeom prst="rect">
            <a:avLst/>
          </a:prstGeom>
          <a:noFill/>
        </p:spPr>
        <p:txBody>
          <a:bodyPr wrap="square" rtlCol="0">
            <a:spAutoFit/>
          </a:bodyPr>
          <a:lstStyle/>
          <a:p>
            <a:r>
              <a:rPr lang="ru-RU" sz="2400" b="1" dirty="0" smtClean="0"/>
              <a:t>ВОПРОС8</a:t>
            </a:r>
          </a:p>
          <a:p>
            <a:r>
              <a:rPr lang="ru-RU" sz="2400" b="1" dirty="0" smtClean="0"/>
              <a:t>1за какой срок была построена  железная дорога на </a:t>
            </a:r>
            <a:r>
              <a:rPr lang="ru-RU" sz="2400" b="1" dirty="0" err="1" smtClean="0"/>
              <a:t>Мурман</a:t>
            </a:r>
            <a:r>
              <a:rPr lang="ru-RU" sz="2400" b="1" dirty="0" smtClean="0"/>
              <a:t>?</a:t>
            </a:r>
          </a:p>
          <a:p>
            <a:r>
              <a:rPr lang="ru-RU" sz="2400" b="1" dirty="0" smtClean="0"/>
              <a:t>Для этого реши задачу: при каком значении переменной с   значение выражения 2(3-5с) равно значению выражения 4(1-с)-7?</a:t>
            </a:r>
          </a:p>
          <a:p>
            <a:endParaRPr lang="ru-RU" sz="2400" b="1" dirty="0"/>
          </a:p>
        </p:txBody>
      </p:sp>
      <p:sp>
        <p:nvSpPr>
          <p:cNvPr id="4" name="TextBox 3"/>
          <p:cNvSpPr txBox="1"/>
          <p:nvPr/>
        </p:nvSpPr>
        <p:spPr>
          <a:xfrm>
            <a:off x="714348" y="5072074"/>
            <a:ext cx="5929354" cy="1384995"/>
          </a:xfrm>
          <a:prstGeom prst="rect">
            <a:avLst/>
          </a:prstGeom>
          <a:noFill/>
        </p:spPr>
        <p:txBody>
          <a:bodyPr wrap="square" rtlCol="0">
            <a:spAutoFit/>
          </a:bodyPr>
          <a:lstStyle/>
          <a:p>
            <a:r>
              <a:rPr lang="ru-RU" sz="2800" b="1" dirty="0" smtClean="0"/>
              <a:t>ОТВЕТ: за 1,5 года. Сквозное движение было открыто 3 ноября 1916 года. </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Управляющая кнопка: настраиваемая 7">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714612" y="1500174"/>
            <a:ext cx="3714776" cy="3714776"/>
          </a:xfrm>
          <a:prstGeom prst="ellipse">
            <a:avLst/>
          </a:prstGeom>
          <a:gradFill flip="none" rotWithShape="1">
            <a:gsLst>
              <a:gs pos="0">
                <a:srgbClr val="FFC000"/>
              </a:gs>
              <a:gs pos="50000">
                <a:srgbClr val="FF6600"/>
              </a:gs>
              <a:gs pos="100000">
                <a:schemeClr val="accent1">
                  <a:tint val="23500"/>
                  <a:satMod val="160000"/>
                </a:schemeClr>
              </a:gs>
            </a:gsLst>
            <a:path path="circle">
              <a:fillToRect l="50000" t="50000" r="50000" b="50000"/>
            </a:path>
            <a:tileRect/>
          </a:gradFill>
          <a:ln w="60325">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Овал 4"/>
          <p:cNvSpPr/>
          <p:nvPr/>
        </p:nvSpPr>
        <p:spPr>
          <a:xfrm>
            <a:off x="2714612" y="1500174"/>
            <a:ext cx="3714776" cy="3714776"/>
          </a:xfrm>
          <a:prstGeom prst="ellipse">
            <a:avLst/>
          </a:prstGeom>
          <a:noFill/>
          <a:ln w="60325">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10" name="Группа 9"/>
          <p:cNvGrpSpPr/>
          <p:nvPr/>
        </p:nvGrpSpPr>
        <p:grpSpPr>
          <a:xfrm>
            <a:off x="2786050" y="1542950"/>
            <a:ext cx="3672000" cy="3672000"/>
            <a:chOff x="2786050" y="1500174"/>
            <a:chExt cx="3672000" cy="3672000"/>
          </a:xfrm>
        </p:grpSpPr>
        <p:grpSp>
          <p:nvGrpSpPr>
            <p:cNvPr id="8" name="Группа 7"/>
            <p:cNvGrpSpPr/>
            <p:nvPr/>
          </p:nvGrpSpPr>
          <p:grpSpPr>
            <a:xfrm>
              <a:off x="2786050" y="1500174"/>
              <a:ext cx="3672000" cy="3672000"/>
              <a:chOff x="2786050" y="1500174"/>
              <a:chExt cx="3672000" cy="3672000"/>
            </a:xfrm>
            <a:solidFill>
              <a:srgbClr val="FF0000"/>
            </a:solidFill>
          </p:grpSpPr>
          <p:sp>
            <p:nvSpPr>
              <p:cNvPr id="6" name="Выноска с четырьмя стрелками 5"/>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Равнобедренный треугольник 6"/>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9" name="Овал 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1" name="Овал 10">
            <a:hlinkClick r:id="rId3" action="ppaction://hlinksldjump"/>
          </p:cNvPr>
          <p:cNvSpPr/>
          <p:nvPr/>
        </p:nvSpPr>
        <p:spPr>
          <a:xfrm>
            <a:off x="4286248" y="857232"/>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a:hlinkClick r:id="rId4" action="ppaction://hlinksldjump"/>
          </p:cNvPr>
          <p:cNvSpPr/>
          <p:nvPr/>
        </p:nvSpPr>
        <p:spPr>
          <a:xfrm>
            <a:off x="4357686" y="521495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Овал 12">
            <a:hlinkClick r:id="rId5" action="ppaction://hlinksldjump"/>
          </p:cNvPr>
          <p:cNvSpPr/>
          <p:nvPr/>
        </p:nvSpPr>
        <p:spPr>
          <a:xfrm>
            <a:off x="6429388" y="3000372"/>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Овал 13">
            <a:hlinkClick r:id="rId6" action="ppaction://hlinksldjump"/>
          </p:cNvPr>
          <p:cNvSpPr/>
          <p:nvPr/>
        </p:nvSpPr>
        <p:spPr>
          <a:xfrm>
            <a:off x="2143108" y="307181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Овал 14">
            <a:hlinkClick r:id="rId7" action="ppaction://hlinksldjump"/>
          </p:cNvPr>
          <p:cNvSpPr/>
          <p:nvPr/>
        </p:nvSpPr>
        <p:spPr>
          <a:xfrm>
            <a:off x="5786446" y="1500174"/>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Овал 15">
            <a:hlinkClick r:id="rId8" action="ppaction://hlinksldjump"/>
          </p:cNvPr>
          <p:cNvSpPr/>
          <p:nvPr/>
        </p:nvSpPr>
        <p:spPr>
          <a:xfrm>
            <a:off x="2714612" y="1571612"/>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Овал 16">
            <a:hlinkClick r:id="rId9" action="ppaction://hlinksldjump"/>
          </p:cNvPr>
          <p:cNvSpPr/>
          <p:nvPr/>
        </p:nvSpPr>
        <p:spPr>
          <a:xfrm>
            <a:off x="2714612" y="450057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Овал 17">
            <a:hlinkClick r:id="rId10" action="ppaction://hlinksldjump"/>
          </p:cNvPr>
          <p:cNvSpPr/>
          <p:nvPr/>
        </p:nvSpPr>
        <p:spPr>
          <a:xfrm>
            <a:off x="5929322" y="450057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Овал 18">
            <a:hlinkClick r:id="rId11" action="ppaction://hlinksldjump"/>
          </p:cNvPr>
          <p:cNvSpPr/>
          <p:nvPr/>
        </p:nvSpPr>
        <p:spPr>
          <a:xfrm>
            <a:off x="5143504" y="1071546"/>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Овал 19">
            <a:hlinkClick r:id="rId12" action="ppaction://hlinksldjump"/>
          </p:cNvPr>
          <p:cNvSpPr/>
          <p:nvPr/>
        </p:nvSpPr>
        <p:spPr>
          <a:xfrm>
            <a:off x="3428992" y="1071546"/>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Овал 20">
            <a:hlinkClick r:id="rId13" action="ppaction://hlinksldjump"/>
          </p:cNvPr>
          <p:cNvSpPr/>
          <p:nvPr/>
        </p:nvSpPr>
        <p:spPr>
          <a:xfrm>
            <a:off x="2285984" y="2285992"/>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Овал 21">
            <a:hlinkClick r:id="rId14" action="ppaction://hlinksldjump"/>
          </p:cNvPr>
          <p:cNvSpPr/>
          <p:nvPr/>
        </p:nvSpPr>
        <p:spPr>
          <a:xfrm>
            <a:off x="6286512" y="2214554"/>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Овал 22">
            <a:hlinkClick r:id="rId15" action="ppaction://hlinksldjump"/>
          </p:cNvPr>
          <p:cNvSpPr/>
          <p:nvPr/>
        </p:nvSpPr>
        <p:spPr>
          <a:xfrm>
            <a:off x="6357950" y="3786190"/>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Овал 23">
            <a:hlinkClick r:id="rId16" action="ppaction://hlinksldjump"/>
          </p:cNvPr>
          <p:cNvSpPr/>
          <p:nvPr/>
        </p:nvSpPr>
        <p:spPr>
          <a:xfrm>
            <a:off x="2285984" y="3857628"/>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Овал 24">
            <a:hlinkClick r:id="rId17" action="ppaction://hlinksldjump"/>
          </p:cNvPr>
          <p:cNvSpPr/>
          <p:nvPr/>
        </p:nvSpPr>
        <p:spPr>
          <a:xfrm>
            <a:off x="5214942" y="5000636"/>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Овал 25">
            <a:hlinkClick r:id="rId18" action="ppaction://hlinksldjump"/>
          </p:cNvPr>
          <p:cNvSpPr/>
          <p:nvPr/>
        </p:nvSpPr>
        <p:spPr>
          <a:xfrm>
            <a:off x="3428992" y="5072074"/>
            <a:ext cx="571504" cy="571504"/>
          </a:xfrm>
          <a:prstGeom prst="ellipse">
            <a:avLst/>
          </a:prstGeom>
          <a:solidFill>
            <a:srgbClr val="FFFF00"/>
          </a:solidFill>
          <a:ln w="38100">
            <a:solidFill>
              <a:srgbClr val="FF0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27" name="Группа 26"/>
          <p:cNvGrpSpPr/>
          <p:nvPr/>
        </p:nvGrpSpPr>
        <p:grpSpPr>
          <a:xfrm rot="2568474">
            <a:off x="2784610" y="1570172"/>
            <a:ext cx="3672000" cy="3672000"/>
            <a:chOff x="2786050" y="1500174"/>
            <a:chExt cx="3672000" cy="3672000"/>
          </a:xfrm>
        </p:grpSpPr>
        <p:grpSp>
          <p:nvGrpSpPr>
            <p:cNvPr id="28" name="Группа 7"/>
            <p:cNvGrpSpPr/>
            <p:nvPr/>
          </p:nvGrpSpPr>
          <p:grpSpPr>
            <a:xfrm>
              <a:off x="2786050" y="1500174"/>
              <a:ext cx="3672000" cy="3672000"/>
              <a:chOff x="2786050" y="1500174"/>
              <a:chExt cx="3672000" cy="3672000"/>
            </a:xfrm>
            <a:solidFill>
              <a:srgbClr val="FF0000"/>
            </a:solidFill>
          </p:grpSpPr>
          <p:sp>
            <p:nvSpPr>
              <p:cNvPr id="30" name="Выноска с четырьмя стрелками 2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Равнобедренный треугольник 3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29" name="Овал 2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32" name="Группа 31"/>
          <p:cNvGrpSpPr/>
          <p:nvPr/>
        </p:nvGrpSpPr>
        <p:grpSpPr>
          <a:xfrm rot="13568796">
            <a:off x="2760423" y="1568577"/>
            <a:ext cx="3672000" cy="3672000"/>
            <a:chOff x="2786050" y="1500174"/>
            <a:chExt cx="3672000" cy="3672000"/>
          </a:xfrm>
        </p:grpSpPr>
        <p:grpSp>
          <p:nvGrpSpPr>
            <p:cNvPr id="33" name="Группа 7"/>
            <p:cNvGrpSpPr/>
            <p:nvPr/>
          </p:nvGrpSpPr>
          <p:grpSpPr>
            <a:xfrm>
              <a:off x="2786050" y="1500174"/>
              <a:ext cx="3672000" cy="3672000"/>
              <a:chOff x="2786050" y="1500174"/>
              <a:chExt cx="3672000" cy="3672000"/>
            </a:xfrm>
            <a:solidFill>
              <a:srgbClr val="FF0000"/>
            </a:solidFill>
          </p:grpSpPr>
          <p:sp>
            <p:nvSpPr>
              <p:cNvPr id="35" name="Выноска с четырьмя стрелками 34"/>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6" name="Равнобедренный треугольник 35"/>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34" name="Овал 33"/>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37" name="Группа 36"/>
          <p:cNvGrpSpPr/>
          <p:nvPr/>
        </p:nvGrpSpPr>
        <p:grpSpPr>
          <a:xfrm rot="16200000">
            <a:off x="2786050" y="1500174"/>
            <a:ext cx="3672000" cy="3672000"/>
            <a:chOff x="2786050" y="1500174"/>
            <a:chExt cx="3672000" cy="3672000"/>
          </a:xfrm>
        </p:grpSpPr>
        <p:grpSp>
          <p:nvGrpSpPr>
            <p:cNvPr id="38" name="Группа 7"/>
            <p:cNvGrpSpPr/>
            <p:nvPr/>
          </p:nvGrpSpPr>
          <p:grpSpPr>
            <a:xfrm>
              <a:off x="2786050" y="1500174"/>
              <a:ext cx="3672000" cy="3672000"/>
              <a:chOff x="2786050" y="1500174"/>
              <a:chExt cx="3672000" cy="3672000"/>
            </a:xfrm>
            <a:solidFill>
              <a:srgbClr val="FF0000"/>
            </a:solidFill>
          </p:grpSpPr>
          <p:sp>
            <p:nvSpPr>
              <p:cNvPr id="40" name="Выноска с четырьмя стрелками 3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1" name="Равнобедренный треугольник 4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39" name="Овал 3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42" name="Группа 41"/>
          <p:cNvGrpSpPr/>
          <p:nvPr/>
        </p:nvGrpSpPr>
        <p:grpSpPr>
          <a:xfrm rot="9303429">
            <a:off x="2785996" y="1500118"/>
            <a:ext cx="3672000" cy="3672000"/>
            <a:chOff x="2786050" y="1500174"/>
            <a:chExt cx="3672000" cy="3672000"/>
          </a:xfrm>
        </p:grpSpPr>
        <p:grpSp>
          <p:nvGrpSpPr>
            <p:cNvPr id="43" name="Группа 7"/>
            <p:cNvGrpSpPr/>
            <p:nvPr/>
          </p:nvGrpSpPr>
          <p:grpSpPr>
            <a:xfrm>
              <a:off x="2786050" y="1500174"/>
              <a:ext cx="3672000" cy="3672000"/>
              <a:chOff x="2786050" y="1500174"/>
              <a:chExt cx="3672000" cy="3672000"/>
            </a:xfrm>
            <a:solidFill>
              <a:srgbClr val="FF0000"/>
            </a:solidFill>
          </p:grpSpPr>
          <p:sp>
            <p:nvSpPr>
              <p:cNvPr id="45" name="Выноска с четырьмя стрелками 44"/>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6" name="Равнобедренный треугольник 45"/>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44" name="Овал 43"/>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47" name="Группа 46"/>
          <p:cNvGrpSpPr/>
          <p:nvPr/>
        </p:nvGrpSpPr>
        <p:grpSpPr>
          <a:xfrm rot="10800000">
            <a:off x="2786050" y="1500174"/>
            <a:ext cx="3672000" cy="3672000"/>
            <a:chOff x="2786050" y="1500174"/>
            <a:chExt cx="3672000" cy="3672000"/>
          </a:xfrm>
        </p:grpSpPr>
        <p:grpSp>
          <p:nvGrpSpPr>
            <p:cNvPr id="48" name="Группа 7"/>
            <p:cNvGrpSpPr/>
            <p:nvPr/>
          </p:nvGrpSpPr>
          <p:grpSpPr>
            <a:xfrm>
              <a:off x="2786050" y="1500174"/>
              <a:ext cx="3672000" cy="3672000"/>
              <a:chOff x="2786050" y="1500174"/>
              <a:chExt cx="3672000" cy="3672000"/>
            </a:xfrm>
            <a:solidFill>
              <a:srgbClr val="FF0000"/>
            </a:solidFill>
          </p:grpSpPr>
          <p:sp>
            <p:nvSpPr>
              <p:cNvPr id="50" name="Выноска с четырьмя стрелками 4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1" name="Равнобедренный треугольник 5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49" name="Овал 4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52" name="Группа 51"/>
          <p:cNvGrpSpPr/>
          <p:nvPr/>
        </p:nvGrpSpPr>
        <p:grpSpPr>
          <a:xfrm>
            <a:off x="2786050" y="1500174"/>
            <a:ext cx="3672000" cy="3672000"/>
            <a:chOff x="2786050" y="1500174"/>
            <a:chExt cx="3672000" cy="3672000"/>
          </a:xfrm>
        </p:grpSpPr>
        <p:grpSp>
          <p:nvGrpSpPr>
            <p:cNvPr id="53" name="Группа 7"/>
            <p:cNvGrpSpPr/>
            <p:nvPr/>
          </p:nvGrpSpPr>
          <p:grpSpPr>
            <a:xfrm>
              <a:off x="2786050" y="1500174"/>
              <a:ext cx="3672000" cy="3672000"/>
              <a:chOff x="2786050" y="1500174"/>
              <a:chExt cx="3672000" cy="3672000"/>
            </a:xfrm>
            <a:solidFill>
              <a:srgbClr val="FF0000"/>
            </a:solidFill>
          </p:grpSpPr>
          <p:sp>
            <p:nvSpPr>
              <p:cNvPr id="55" name="Выноска с четырьмя стрелками 54"/>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6" name="Равнобедренный треугольник 55"/>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54" name="Овал 53"/>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57" name="Группа 56"/>
          <p:cNvGrpSpPr/>
          <p:nvPr/>
        </p:nvGrpSpPr>
        <p:grpSpPr>
          <a:xfrm rot="5400000">
            <a:off x="2786050" y="1500174"/>
            <a:ext cx="3672000" cy="3672000"/>
            <a:chOff x="2786050" y="1500174"/>
            <a:chExt cx="3672000" cy="3672000"/>
          </a:xfrm>
        </p:grpSpPr>
        <p:grpSp>
          <p:nvGrpSpPr>
            <p:cNvPr id="58" name="Группа 7"/>
            <p:cNvGrpSpPr/>
            <p:nvPr/>
          </p:nvGrpSpPr>
          <p:grpSpPr>
            <a:xfrm>
              <a:off x="2786050" y="1500174"/>
              <a:ext cx="3672000" cy="3672000"/>
              <a:chOff x="2786050" y="1500174"/>
              <a:chExt cx="3672000" cy="3672000"/>
            </a:xfrm>
            <a:solidFill>
              <a:srgbClr val="FF0000"/>
            </a:solidFill>
          </p:grpSpPr>
          <p:sp>
            <p:nvSpPr>
              <p:cNvPr id="60" name="Выноска с четырьмя стрелками 5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1" name="Равнобедренный треугольник 6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59" name="Овал 5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62" name="Группа 61"/>
          <p:cNvGrpSpPr/>
          <p:nvPr/>
        </p:nvGrpSpPr>
        <p:grpSpPr>
          <a:xfrm rot="8050660">
            <a:off x="2786050" y="1500174"/>
            <a:ext cx="3672000" cy="3672000"/>
            <a:chOff x="2786050" y="1500174"/>
            <a:chExt cx="3672000" cy="3672000"/>
          </a:xfrm>
        </p:grpSpPr>
        <p:grpSp>
          <p:nvGrpSpPr>
            <p:cNvPr id="63" name="Группа 7"/>
            <p:cNvGrpSpPr/>
            <p:nvPr/>
          </p:nvGrpSpPr>
          <p:grpSpPr>
            <a:xfrm>
              <a:off x="2786050" y="1500174"/>
              <a:ext cx="3672000" cy="3672000"/>
              <a:chOff x="2786050" y="1500174"/>
              <a:chExt cx="3672000" cy="3672000"/>
            </a:xfrm>
            <a:solidFill>
              <a:srgbClr val="FF0000"/>
            </a:solidFill>
          </p:grpSpPr>
          <p:sp>
            <p:nvSpPr>
              <p:cNvPr id="65" name="Выноска с четырьмя стрелками 64"/>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6" name="Равнобедренный треугольник 65"/>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64" name="Овал 63"/>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67" name="Группа 66"/>
          <p:cNvGrpSpPr/>
          <p:nvPr/>
        </p:nvGrpSpPr>
        <p:grpSpPr>
          <a:xfrm rot="20092168">
            <a:off x="2786050" y="1500174"/>
            <a:ext cx="3672000" cy="3672000"/>
            <a:chOff x="2786050" y="1500174"/>
            <a:chExt cx="3672000" cy="3672000"/>
          </a:xfrm>
        </p:grpSpPr>
        <p:grpSp>
          <p:nvGrpSpPr>
            <p:cNvPr id="68" name="Группа 7"/>
            <p:cNvGrpSpPr/>
            <p:nvPr/>
          </p:nvGrpSpPr>
          <p:grpSpPr>
            <a:xfrm>
              <a:off x="2786050" y="1500174"/>
              <a:ext cx="3672000" cy="3672000"/>
              <a:chOff x="2786050" y="1500174"/>
              <a:chExt cx="3672000" cy="3672000"/>
            </a:xfrm>
            <a:solidFill>
              <a:srgbClr val="FF0000"/>
            </a:solidFill>
          </p:grpSpPr>
          <p:sp>
            <p:nvSpPr>
              <p:cNvPr id="70" name="Выноска с четырьмя стрелками 69"/>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1" name="Равнобедренный треугольник 70"/>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69" name="Овал 68"/>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73" name="Группа 72"/>
          <p:cNvGrpSpPr/>
          <p:nvPr/>
        </p:nvGrpSpPr>
        <p:grpSpPr>
          <a:xfrm rot="1256485">
            <a:off x="2786050" y="1500174"/>
            <a:ext cx="3672000" cy="3672000"/>
            <a:chOff x="2786050" y="1500174"/>
            <a:chExt cx="3672000" cy="3672000"/>
          </a:xfrm>
        </p:grpSpPr>
        <p:grpSp>
          <p:nvGrpSpPr>
            <p:cNvPr id="74" name="Группа 7"/>
            <p:cNvGrpSpPr/>
            <p:nvPr/>
          </p:nvGrpSpPr>
          <p:grpSpPr>
            <a:xfrm>
              <a:off x="2786050" y="1500174"/>
              <a:ext cx="3672000" cy="3672000"/>
              <a:chOff x="2786050" y="1500174"/>
              <a:chExt cx="3672000" cy="3672000"/>
            </a:xfrm>
            <a:solidFill>
              <a:srgbClr val="FF0000"/>
            </a:solidFill>
          </p:grpSpPr>
          <p:sp>
            <p:nvSpPr>
              <p:cNvPr id="76" name="Выноска с четырьмя стрелками 75"/>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7" name="Равнобедренный треугольник 76"/>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75" name="Овал 74"/>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78" name="Группа 77"/>
          <p:cNvGrpSpPr/>
          <p:nvPr/>
        </p:nvGrpSpPr>
        <p:grpSpPr>
          <a:xfrm rot="3831152">
            <a:off x="2786050" y="1500174"/>
            <a:ext cx="3672000" cy="3672000"/>
            <a:chOff x="2786050" y="1500174"/>
            <a:chExt cx="3672000" cy="3672000"/>
          </a:xfrm>
        </p:grpSpPr>
        <p:grpSp>
          <p:nvGrpSpPr>
            <p:cNvPr id="79" name="Группа 7"/>
            <p:cNvGrpSpPr/>
            <p:nvPr/>
          </p:nvGrpSpPr>
          <p:grpSpPr>
            <a:xfrm>
              <a:off x="2786050" y="1500174"/>
              <a:ext cx="3672000" cy="3672000"/>
              <a:chOff x="2786050" y="1500174"/>
              <a:chExt cx="3672000" cy="3672000"/>
            </a:xfrm>
            <a:solidFill>
              <a:srgbClr val="FF0000"/>
            </a:solidFill>
          </p:grpSpPr>
          <p:sp>
            <p:nvSpPr>
              <p:cNvPr id="81" name="Выноска с четырьмя стрелками 80"/>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2" name="Равнобедренный треугольник 81"/>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80" name="Овал 79"/>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83" name="Группа 82"/>
          <p:cNvGrpSpPr/>
          <p:nvPr/>
        </p:nvGrpSpPr>
        <p:grpSpPr>
          <a:xfrm rot="6627866">
            <a:off x="2786050" y="1500174"/>
            <a:ext cx="3672000" cy="3672000"/>
            <a:chOff x="2786050" y="1500174"/>
            <a:chExt cx="3672000" cy="3672000"/>
          </a:xfrm>
        </p:grpSpPr>
        <p:grpSp>
          <p:nvGrpSpPr>
            <p:cNvPr id="84" name="Группа 7"/>
            <p:cNvGrpSpPr/>
            <p:nvPr/>
          </p:nvGrpSpPr>
          <p:grpSpPr>
            <a:xfrm>
              <a:off x="2786050" y="1500174"/>
              <a:ext cx="3672000" cy="3672000"/>
              <a:chOff x="2786050" y="1500174"/>
              <a:chExt cx="3672000" cy="3672000"/>
            </a:xfrm>
            <a:solidFill>
              <a:srgbClr val="FF0000"/>
            </a:solidFill>
          </p:grpSpPr>
          <p:sp>
            <p:nvSpPr>
              <p:cNvPr id="86" name="Выноска с четырьмя стрелками 85"/>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7" name="Равнобедренный треугольник 86"/>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85" name="Овал 84"/>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88" name="Группа 87"/>
          <p:cNvGrpSpPr/>
          <p:nvPr/>
        </p:nvGrpSpPr>
        <p:grpSpPr>
          <a:xfrm rot="12063435">
            <a:off x="2786050" y="1500174"/>
            <a:ext cx="3672000" cy="3672000"/>
            <a:chOff x="2786050" y="1500174"/>
            <a:chExt cx="3672000" cy="3672000"/>
          </a:xfrm>
        </p:grpSpPr>
        <p:grpSp>
          <p:nvGrpSpPr>
            <p:cNvPr id="89" name="Группа 7"/>
            <p:cNvGrpSpPr/>
            <p:nvPr/>
          </p:nvGrpSpPr>
          <p:grpSpPr>
            <a:xfrm>
              <a:off x="2786050" y="1500174"/>
              <a:ext cx="3672000" cy="3672000"/>
              <a:chOff x="2786050" y="1500174"/>
              <a:chExt cx="3672000" cy="3672000"/>
            </a:xfrm>
            <a:solidFill>
              <a:srgbClr val="FF0000"/>
            </a:solidFill>
          </p:grpSpPr>
          <p:sp>
            <p:nvSpPr>
              <p:cNvPr id="91" name="Выноска с четырьмя стрелками 90"/>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2" name="Равнобедренный треугольник 91"/>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90" name="Овал 89"/>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93" name="Группа 92"/>
          <p:cNvGrpSpPr/>
          <p:nvPr/>
        </p:nvGrpSpPr>
        <p:grpSpPr>
          <a:xfrm rot="18732571">
            <a:off x="2786050" y="1500174"/>
            <a:ext cx="3672000" cy="3672000"/>
            <a:chOff x="2786050" y="1500174"/>
            <a:chExt cx="3672000" cy="3672000"/>
          </a:xfrm>
        </p:grpSpPr>
        <p:grpSp>
          <p:nvGrpSpPr>
            <p:cNvPr id="94" name="Группа 7"/>
            <p:cNvGrpSpPr/>
            <p:nvPr/>
          </p:nvGrpSpPr>
          <p:grpSpPr>
            <a:xfrm>
              <a:off x="2786050" y="1500174"/>
              <a:ext cx="3672000" cy="3672000"/>
              <a:chOff x="2786050" y="1500174"/>
              <a:chExt cx="3672000" cy="3672000"/>
            </a:xfrm>
            <a:solidFill>
              <a:srgbClr val="FF0000"/>
            </a:solidFill>
          </p:grpSpPr>
          <p:sp>
            <p:nvSpPr>
              <p:cNvPr id="96" name="Выноска с четырьмя стрелками 95"/>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7" name="Равнобедренный треугольник 96"/>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95" name="Овал 94"/>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98" name="Группа 97"/>
          <p:cNvGrpSpPr/>
          <p:nvPr/>
        </p:nvGrpSpPr>
        <p:grpSpPr>
          <a:xfrm rot="14701175">
            <a:off x="2786050" y="1500174"/>
            <a:ext cx="3672000" cy="3672000"/>
            <a:chOff x="2786050" y="1500174"/>
            <a:chExt cx="3672000" cy="3672000"/>
          </a:xfrm>
        </p:grpSpPr>
        <p:grpSp>
          <p:nvGrpSpPr>
            <p:cNvPr id="99" name="Группа 7"/>
            <p:cNvGrpSpPr/>
            <p:nvPr/>
          </p:nvGrpSpPr>
          <p:grpSpPr>
            <a:xfrm>
              <a:off x="2786050" y="1500174"/>
              <a:ext cx="3672000" cy="3672000"/>
              <a:chOff x="2786050" y="1500174"/>
              <a:chExt cx="3672000" cy="3672000"/>
            </a:xfrm>
            <a:solidFill>
              <a:srgbClr val="FF0000"/>
            </a:solidFill>
          </p:grpSpPr>
          <p:sp>
            <p:nvSpPr>
              <p:cNvPr id="101" name="Выноска с четырьмя стрелками 100"/>
              <p:cNvSpPr/>
              <p:nvPr/>
            </p:nvSpPr>
            <p:spPr>
              <a:xfrm>
                <a:off x="2786050" y="1500174"/>
                <a:ext cx="3672000" cy="3672000"/>
              </a:xfrm>
              <a:prstGeom prst="quadArrowCallout">
                <a:avLst>
                  <a:gd name="adj1" fmla="val 6468"/>
                  <a:gd name="adj2" fmla="val 9814"/>
                  <a:gd name="adj3" fmla="val 22866"/>
                  <a:gd name="adj4" fmla="val 13282"/>
                </a:avLst>
              </a:prstGeom>
              <a:gradFill>
                <a:gsLst>
                  <a:gs pos="0">
                    <a:srgbClr val="FF0000"/>
                  </a:gs>
                  <a:gs pos="50000">
                    <a:srgbClr val="FFC000"/>
                  </a:gs>
                  <a:gs pos="100000">
                    <a:schemeClr val="accent1">
                      <a:tint val="23500"/>
                      <a:satMod val="160000"/>
                    </a:schemeClr>
                  </a:gs>
                </a:gsLst>
                <a:path path="circle">
                  <a:fillToRect l="50000" t="50000" r="50000" b="50000"/>
                </a:path>
              </a:gra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2" name="Равнобедренный треугольник 101"/>
              <p:cNvSpPr/>
              <p:nvPr/>
            </p:nvSpPr>
            <p:spPr>
              <a:xfrm>
                <a:off x="4286248" y="1500174"/>
                <a:ext cx="684000" cy="828000"/>
              </a:xfrm>
              <a:prstGeom prst="triangle">
                <a:avLst/>
              </a:prstGeom>
              <a:grp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00" name="Овал 99"/>
            <p:cNvSpPr/>
            <p:nvPr/>
          </p:nvSpPr>
          <p:spPr>
            <a:xfrm>
              <a:off x="4429124" y="3143248"/>
              <a:ext cx="357190" cy="357190"/>
            </a:xfrm>
            <a:prstGeom prst="ellipse">
              <a:avLst/>
            </a:prstGeom>
            <a:gradFill flip="none" rotWithShape="1">
              <a:gsLst>
                <a:gs pos="0">
                  <a:srgbClr val="FF0000"/>
                </a:gs>
                <a:gs pos="50000">
                  <a:srgbClr val="FFFF00"/>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107" name="Управляющая кнопка: настраиваемая 106">
            <a:hlinkClick r:id="" action="ppaction://hlinkshowjump?jump=firstslide" highlightClick="1"/>
          </p:cNvPr>
          <p:cNvSpPr/>
          <p:nvPr/>
        </p:nvSpPr>
        <p:spPr>
          <a:xfrm>
            <a:off x="7286612" y="1357298"/>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8" presetClass="emph" presetSubtype="0" fill="hold" nodeType="clickEffect">
                                  <p:stCondLst>
                                    <p:cond delay="0"/>
                                  </p:stCondLst>
                                  <p:childTnLst>
                                    <p:animRot by="45780000">
                                      <p:cBhvr>
                                        <p:cTn id="6" dur="1000" fill="hold"/>
                                        <p:tgtEl>
                                          <p:spTgt spid="10"/>
                                        </p:tgtEl>
                                        <p:attrNameLst>
                                          <p:attrName>r</p:attrName>
                                        </p:attrNameLst>
                                      </p:cBhvr>
                                    </p:animRot>
                                  </p:childTnLst>
                                </p:cTn>
                              </p:par>
                            </p:childTnLst>
                          </p:cTn>
                        </p:par>
                        <p:par>
                          <p:cTn id="7" fill="hold">
                            <p:stCondLst>
                              <p:cond delay="1000"/>
                            </p:stCondLst>
                            <p:childTnLst>
                              <p:par>
                                <p:cTn id="8" presetID="26" presetClass="emph" presetSubtype="0" fill="hold" grpId="0" nodeType="afterEffect">
                                  <p:stCondLst>
                                    <p:cond delay="0"/>
                                  </p:stCondLst>
                                  <p:childTnLst>
                                    <p:animEffect transition="out" filter="fade">
                                      <p:cBhvr>
                                        <p:cTn id="9" dur="500" tmFilter="0, 0; .2, .5; .8, .5; 1, 0"/>
                                        <p:tgtEl>
                                          <p:spTgt spid="15"/>
                                        </p:tgtEl>
                                      </p:cBhvr>
                                    </p:animEffect>
                                    <p:animScale>
                                      <p:cBhvr>
                                        <p:cTn id="10" dur="250" autoRev="1" fill="hold"/>
                                        <p:tgtEl>
                                          <p:spTgt spid="15"/>
                                        </p:tgtEl>
                                      </p:cBhvr>
                                      <p:by x="105000" y="105000"/>
                                    </p:animScale>
                                  </p:childTnLst>
                                </p:cTn>
                              </p:par>
                              <p:par>
                                <p:cTn id="11" presetID="1" presetClass="emph" presetSubtype="2" fill="hold" nodeType="withEffect">
                                  <p:stCondLst>
                                    <p:cond delay="0"/>
                                  </p:stCondLst>
                                  <p:childTnLst>
                                    <p:animClr clrSpc="rgb">
                                      <p:cBhvr>
                                        <p:cTn id="12" dur="2000" fill="hold"/>
                                        <p:tgtEl>
                                          <p:spTgt spid="15"/>
                                        </p:tgtEl>
                                        <p:attrNameLst>
                                          <p:attrName>fillcolor</p:attrName>
                                        </p:attrNameLst>
                                      </p:cBhvr>
                                      <p:to>
                                        <a:srgbClr val="FA2414"/>
                                      </p:to>
                                    </p:animClr>
                                    <p:set>
                                      <p:cBhvr>
                                        <p:cTn id="13" dur="2000" fill="hold"/>
                                        <p:tgtEl>
                                          <p:spTgt spid="15"/>
                                        </p:tgtEl>
                                        <p:attrNameLst>
                                          <p:attrName>fill.type</p:attrName>
                                        </p:attrNameLst>
                                      </p:cBhvr>
                                      <p:to>
                                        <p:strVal val="solid"/>
                                      </p:to>
                                    </p:set>
                                    <p:set>
                                      <p:cBhvr>
                                        <p:cTn id="14" dur="2000" fill="hold"/>
                                        <p:tgtEl>
                                          <p:spTgt spid="15"/>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5" restart="whenNotActive" fill="hold" evtFilter="cancelBubble" nodeType="interactiveSeq">
                <p:stCondLst>
                  <p:cond evt="onClick" delay="0">
                    <p:tgtEl>
                      <p:spTgt spid="15"/>
                    </p:tgtEl>
                  </p:cond>
                </p:stCondLst>
                <p:endSync evt="end" delay="0">
                  <p:rtn val="all"/>
                </p:endSync>
                <p:childTnLst>
                  <p:par>
                    <p:cTn id="16" fill="hold">
                      <p:stCondLst>
                        <p:cond delay="0"/>
                      </p:stCondLst>
                      <p:childTnLst>
                        <p:par>
                          <p:cTn id="17" fill="hold">
                            <p:stCondLst>
                              <p:cond delay="0"/>
                            </p:stCondLst>
                            <p:childTnLst>
                              <p:par>
                                <p:cTn id="18" presetID="1" presetClass="emph" presetSubtype="2" fill="hold" nodeType="clickEffect">
                                  <p:stCondLst>
                                    <p:cond delay="0"/>
                                  </p:stCondLst>
                                  <p:childTnLst>
                                    <p:animClr clrSpc="rgb">
                                      <p:cBhvr>
                                        <p:cTn id="19" dur="1000" fill="hold"/>
                                        <p:tgtEl>
                                          <p:spTgt spid="15"/>
                                        </p:tgtEl>
                                        <p:attrNameLst>
                                          <p:attrName>fillcolor</p:attrName>
                                        </p:attrNameLst>
                                      </p:cBhvr>
                                      <p:to>
                                        <a:srgbClr val="FFFF00"/>
                                      </p:to>
                                    </p:animClr>
                                    <p:set>
                                      <p:cBhvr>
                                        <p:cTn id="20" dur="1000" fill="hold"/>
                                        <p:tgtEl>
                                          <p:spTgt spid="15"/>
                                        </p:tgtEl>
                                        <p:attrNameLst>
                                          <p:attrName>fill.type</p:attrName>
                                        </p:attrNameLst>
                                      </p:cBhvr>
                                      <p:to>
                                        <p:strVal val="solid"/>
                                      </p:to>
                                    </p:set>
                                    <p:set>
                                      <p:cBhvr>
                                        <p:cTn id="21" dur="1000" fill="hold"/>
                                        <p:tgtEl>
                                          <p:spTgt spid="15"/>
                                        </p:tgtEl>
                                        <p:attrNameLst>
                                          <p:attrName>fill.on</p:attrName>
                                        </p:attrNameLst>
                                      </p:cBhvr>
                                      <p:to>
                                        <p:strVal val="true"/>
                                      </p:to>
                                    </p:set>
                                  </p:childTnLst>
                                </p:cTn>
                              </p:par>
                              <p:par>
                                <p:cTn id="22" presetID="1" presetClass="entr" presetSubtype="0" fill="hold" nodeType="withEffect">
                                  <p:stCondLst>
                                    <p:cond delay="0"/>
                                  </p:stCondLst>
                                  <p:childTnLst>
                                    <p:set>
                                      <p:cBhvr>
                                        <p:cTn id="23" dur="1" fill="hold">
                                          <p:stCondLst>
                                            <p:cond delay="0"/>
                                          </p:stCondLst>
                                        </p:cTn>
                                        <p:tgtEl>
                                          <p:spTgt spid="27"/>
                                        </p:tgtEl>
                                        <p:attrNameLst>
                                          <p:attrName>style.visibility</p:attrName>
                                        </p:attrNameLst>
                                      </p:cBhvr>
                                      <p:to>
                                        <p:strVal val="visible"/>
                                      </p:to>
                                    </p:set>
                                  </p:childTnLst>
                                </p:cTn>
                              </p:par>
                              <p:par>
                                <p:cTn id="24" presetID="1" presetClass="exit" presetSubtype="0" fill="hold" nodeType="withEffect">
                                  <p:stCondLst>
                                    <p:cond delay="0"/>
                                  </p:stCondLst>
                                  <p:childTnLst>
                                    <p:set>
                                      <p:cBhvr>
                                        <p:cTn id="25"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26" restart="whenNotActive" fill="hold" evtFilter="cancelBubble" nodeType="interactiveSeq">
                <p:stCondLst>
                  <p:cond evt="onClick" delay="0">
                    <p:tgtEl>
                      <p:spTgt spid="27"/>
                    </p:tgtEl>
                  </p:cond>
                </p:stCondLst>
                <p:endSync evt="end" delay="0">
                  <p:rtn val="all"/>
                </p:endSync>
                <p:childTnLst>
                  <p:par>
                    <p:cTn id="27" fill="hold">
                      <p:stCondLst>
                        <p:cond delay="0"/>
                      </p:stCondLst>
                      <p:childTnLst>
                        <p:par>
                          <p:cTn id="28" fill="hold">
                            <p:stCondLst>
                              <p:cond delay="0"/>
                            </p:stCondLst>
                            <p:childTnLst>
                              <p:par>
                                <p:cTn id="29" presetID="8" presetClass="emph" presetSubtype="0" fill="hold" nodeType="clickEffect">
                                  <p:stCondLst>
                                    <p:cond delay="0"/>
                                  </p:stCondLst>
                                  <p:childTnLst>
                                    <p:animRot by="54360000">
                                      <p:cBhvr>
                                        <p:cTn id="30" dur="1000" fill="hold"/>
                                        <p:tgtEl>
                                          <p:spTgt spid="27"/>
                                        </p:tgtEl>
                                        <p:attrNameLst>
                                          <p:attrName>r</p:attrName>
                                        </p:attrNameLst>
                                      </p:cBhvr>
                                    </p:animRot>
                                  </p:childTnLst>
                                </p:cTn>
                              </p:par>
                            </p:childTnLst>
                          </p:cTn>
                        </p:par>
                        <p:par>
                          <p:cTn id="31" fill="hold">
                            <p:stCondLst>
                              <p:cond delay="1000"/>
                            </p:stCondLst>
                            <p:childTnLst>
                              <p:par>
                                <p:cTn id="32" presetID="1" presetClass="emph" presetSubtype="2" fill="hold" nodeType="afterEffect">
                                  <p:stCondLst>
                                    <p:cond delay="0"/>
                                  </p:stCondLst>
                                  <p:childTnLst>
                                    <p:animClr clrSpc="rgb">
                                      <p:cBhvr>
                                        <p:cTn id="33" dur="1000" fill="hold"/>
                                        <p:tgtEl>
                                          <p:spTgt spid="17"/>
                                        </p:tgtEl>
                                        <p:attrNameLst>
                                          <p:attrName>fillcolor</p:attrName>
                                        </p:attrNameLst>
                                      </p:cBhvr>
                                      <p:to>
                                        <a:srgbClr val="FF0000"/>
                                      </p:to>
                                    </p:animClr>
                                    <p:set>
                                      <p:cBhvr>
                                        <p:cTn id="34" dur="1000" fill="hold"/>
                                        <p:tgtEl>
                                          <p:spTgt spid="17"/>
                                        </p:tgtEl>
                                        <p:attrNameLst>
                                          <p:attrName>fill.type</p:attrName>
                                        </p:attrNameLst>
                                      </p:cBhvr>
                                      <p:to>
                                        <p:strVal val="solid"/>
                                      </p:to>
                                    </p:set>
                                    <p:set>
                                      <p:cBhvr>
                                        <p:cTn id="35" dur="1000" fill="hold"/>
                                        <p:tgtEl>
                                          <p:spTgt spid="17"/>
                                        </p:tgtEl>
                                        <p:attrNameLst>
                                          <p:attrName>fill.on</p:attrName>
                                        </p:attrNameLst>
                                      </p:cBhvr>
                                      <p:to>
                                        <p:strVal val="true"/>
                                      </p:to>
                                    </p:set>
                                  </p:childTnLst>
                                </p:cTn>
                              </p:par>
                            </p:childTnLst>
                          </p:cTn>
                        </p:par>
                      </p:childTnLst>
                    </p:cTn>
                  </p:par>
                </p:childTnLst>
              </p:cTn>
              <p:nextCondLst>
                <p:cond evt="onClick" delay="0">
                  <p:tgtEl>
                    <p:spTgt spid="27"/>
                  </p:tgtEl>
                </p:cond>
              </p:nextCondLst>
            </p:seq>
            <p:seq concurrent="1" nextAc="seek">
              <p:cTn id="36" restart="whenNotActive" fill="hold" evtFilter="cancelBubble" nodeType="interactiveSeq">
                <p:stCondLst>
                  <p:cond evt="onClick" delay="0">
                    <p:tgtEl>
                      <p:spTgt spid="17"/>
                    </p:tgtEl>
                  </p:cond>
                </p:stCondLst>
                <p:endSync evt="end" delay="0">
                  <p:rtn val="all"/>
                </p:endSync>
                <p:childTnLst>
                  <p:par>
                    <p:cTn id="37" fill="hold">
                      <p:stCondLst>
                        <p:cond delay="0"/>
                      </p:stCondLst>
                      <p:childTnLst>
                        <p:par>
                          <p:cTn id="38" fill="hold">
                            <p:stCondLst>
                              <p:cond delay="0"/>
                            </p:stCondLst>
                            <p:childTnLst>
                              <p:par>
                                <p:cTn id="39" presetID="1" presetClass="emph" presetSubtype="2" fill="hold" nodeType="clickEffect">
                                  <p:stCondLst>
                                    <p:cond delay="0"/>
                                  </p:stCondLst>
                                  <p:childTnLst>
                                    <p:animClr clrSpc="rgb">
                                      <p:cBhvr>
                                        <p:cTn id="40" dur="1000" fill="hold"/>
                                        <p:tgtEl>
                                          <p:spTgt spid="17"/>
                                        </p:tgtEl>
                                        <p:attrNameLst>
                                          <p:attrName>fillcolor</p:attrName>
                                        </p:attrNameLst>
                                      </p:cBhvr>
                                      <p:to>
                                        <a:srgbClr val="FFFF00"/>
                                      </p:to>
                                    </p:animClr>
                                    <p:set>
                                      <p:cBhvr>
                                        <p:cTn id="41" dur="1000" fill="hold"/>
                                        <p:tgtEl>
                                          <p:spTgt spid="17"/>
                                        </p:tgtEl>
                                        <p:attrNameLst>
                                          <p:attrName>fill.type</p:attrName>
                                        </p:attrNameLst>
                                      </p:cBhvr>
                                      <p:to>
                                        <p:strVal val="solid"/>
                                      </p:to>
                                    </p:set>
                                    <p:set>
                                      <p:cBhvr>
                                        <p:cTn id="42" dur="1000" fill="hold"/>
                                        <p:tgtEl>
                                          <p:spTgt spid="17"/>
                                        </p:tgtEl>
                                        <p:attrNameLst>
                                          <p:attrName>fill.on</p:attrName>
                                        </p:attrNameLst>
                                      </p:cBhvr>
                                      <p:to>
                                        <p:strVal val="true"/>
                                      </p:to>
                                    </p:set>
                                  </p:childTnLst>
                                </p:cTn>
                              </p:par>
                              <p:par>
                                <p:cTn id="43" presetID="1" presetClass="exit" presetSubtype="0" fill="hold" nodeType="withEffect">
                                  <p:stCondLst>
                                    <p:cond delay="0"/>
                                  </p:stCondLst>
                                  <p:childTnLst>
                                    <p:set>
                                      <p:cBhvr>
                                        <p:cTn id="44" dur="1" fill="hold">
                                          <p:stCondLst>
                                            <p:cond delay="0"/>
                                          </p:stCondLst>
                                        </p:cTn>
                                        <p:tgtEl>
                                          <p:spTgt spid="27"/>
                                        </p:tgtEl>
                                        <p:attrNameLst>
                                          <p:attrName>style.visibility</p:attrName>
                                        </p:attrNameLst>
                                      </p:cBhvr>
                                      <p:to>
                                        <p:strVal val="hidden"/>
                                      </p:to>
                                    </p:set>
                                  </p:childTnLst>
                                </p:cTn>
                              </p:par>
                              <p:par>
                                <p:cTn id="45" presetID="1" presetClass="entr" presetSubtype="0" fill="hold" nodeType="withEffect">
                                  <p:stCondLst>
                                    <p:cond delay="0"/>
                                  </p:stCondLst>
                                  <p:childTnLst>
                                    <p:set>
                                      <p:cBhvr>
                                        <p:cTn id="46"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seq concurrent="1" nextAc="seek">
              <p:cTn id="47" restart="whenNotActive" fill="hold" evtFilter="cancelBubble" nodeType="interactiveSeq">
                <p:stCondLst>
                  <p:cond evt="onClick" delay="0">
                    <p:tgtEl>
                      <p:spTgt spid="32"/>
                    </p:tgtEl>
                  </p:cond>
                </p:stCondLst>
                <p:endSync evt="end" delay="0">
                  <p:rtn val="all"/>
                </p:endSync>
                <p:childTnLst>
                  <p:par>
                    <p:cTn id="48" fill="hold">
                      <p:stCondLst>
                        <p:cond delay="0"/>
                      </p:stCondLst>
                      <p:childTnLst>
                        <p:par>
                          <p:cTn id="49" fill="hold">
                            <p:stCondLst>
                              <p:cond delay="0"/>
                            </p:stCondLst>
                            <p:childTnLst>
                              <p:par>
                                <p:cTn id="50" presetID="8" presetClass="emph" presetSubtype="0" fill="hold" nodeType="clickEffect">
                                  <p:stCondLst>
                                    <p:cond delay="0"/>
                                  </p:stCondLst>
                                  <p:childTnLst>
                                    <p:animRot by="45900000">
                                      <p:cBhvr>
                                        <p:cTn id="51" dur="1000" fill="hold"/>
                                        <p:tgtEl>
                                          <p:spTgt spid="32"/>
                                        </p:tgtEl>
                                        <p:attrNameLst>
                                          <p:attrName>r</p:attrName>
                                        </p:attrNameLst>
                                      </p:cBhvr>
                                    </p:animRot>
                                  </p:childTnLst>
                                </p:cTn>
                              </p:par>
                            </p:childTnLst>
                          </p:cTn>
                        </p:par>
                        <p:par>
                          <p:cTn id="52" fill="hold">
                            <p:stCondLst>
                              <p:cond delay="1000"/>
                            </p:stCondLst>
                            <p:childTnLst>
                              <p:par>
                                <p:cTn id="53" presetID="1" presetClass="emph" presetSubtype="2" fill="hold" nodeType="afterEffect">
                                  <p:stCondLst>
                                    <p:cond delay="0"/>
                                  </p:stCondLst>
                                  <p:childTnLst>
                                    <p:animClr clrSpc="rgb">
                                      <p:cBhvr>
                                        <p:cTn id="54" dur="1000" fill="hold"/>
                                        <p:tgtEl>
                                          <p:spTgt spid="14"/>
                                        </p:tgtEl>
                                        <p:attrNameLst>
                                          <p:attrName>fillcolor</p:attrName>
                                        </p:attrNameLst>
                                      </p:cBhvr>
                                      <p:to>
                                        <a:srgbClr val="FF0000"/>
                                      </p:to>
                                    </p:animClr>
                                    <p:set>
                                      <p:cBhvr>
                                        <p:cTn id="55" dur="1000" fill="hold"/>
                                        <p:tgtEl>
                                          <p:spTgt spid="14"/>
                                        </p:tgtEl>
                                        <p:attrNameLst>
                                          <p:attrName>fill.type</p:attrName>
                                        </p:attrNameLst>
                                      </p:cBhvr>
                                      <p:to>
                                        <p:strVal val="solid"/>
                                      </p:to>
                                    </p:set>
                                    <p:set>
                                      <p:cBhvr>
                                        <p:cTn id="56" dur="1000" fill="hold"/>
                                        <p:tgtEl>
                                          <p:spTgt spid="14"/>
                                        </p:tgtEl>
                                        <p:attrNameLst>
                                          <p:attrName>fill.on</p:attrName>
                                        </p:attrNameLst>
                                      </p:cBhvr>
                                      <p:to>
                                        <p:strVal val="true"/>
                                      </p:to>
                                    </p:set>
                                  </p:childTnLst>
                                </p:cTn>
                              </p:par>
                            </p:childTnLst>
                          </p:cTn>
                        </p:par>
                      </p:childTnLst>
                    </p:cTn>
                  </p:par>
                </p:childTnLst>
              </p:cTn>
              <p:nextCondLst>
                <p:cond evt="onClick" delay="0">
                  <p:tgtEl>
                    <p:spTgt spid="32"/>
                  </p:tgtEl>
                </p:cond>
              </p:nextCondLst>
            </p:seq>
            <p:seq concurrent="1" nextAc="seek">
              <p:cTn id="57" restart="whenNotActive" fill="hold" evtFilter="cancelBubble" nodeType="interactiveSeq">
                <p:stCondLst>
                  <p:cond evt="onClick" delay="0">
                    <p:tgtEl>
                      <p:spTgt spid="14"/>
                    </p:tgtEl>
                  </p:cond>
                </p:stCondLst>
                <p:endSync evt="end" delay="0">
                  <p:rtn val="all"/>
                </p:endSync>
                <p:childTnLst>
                  <p:par>
                    <p:cTn id="58" fill="hold">
                      <p:stCondLst>
                        <p:cond delay="0"/>
                      </p:stCondLst>
                      <p:childTnLst>
                        <p:par>
                          <p:cTn id="59" fill="hold">
                            <p:stCondLst>
                              <p:cond delay="0"/>
                            </p:stCondLst>
                            <p:childTnLst>
                              <p:par>
                                <p:cTn id="60" presetID="1" presetClass="emph" presetSubtype="2" fill="hold" nodeType="clickEffect">
                                  <p:stCondLst>
                                    <p:cond delay="0"/>
                                  </p:stCondLst>
                                  <p:childTnLst>
                                    <p:animClr clrSpc="rgb">
                                      <p:cBhvr>
                                        <p:cTn id="61" dur="1000" fill="hold"/>
                                        <p:tgtEl>
                                          <p:spTgt spid="14"/>
                                        </p:tgtEl>
                                        <p:attrNameLst>
                                          <p:attrName>fillcolor</p:attrName>
                                        </p:attrNameLst>
                                      </p:cBhvr>
                                      <p:to>
                                        <a:srgbClr val="FFFF00"/>
                                      </p:to>
                                    </p:animClr>
                                    <p:set>
                                      <p:cBhvr>
                                        <p:cTn id="62" dur="1000" fill="hold"/>
                                        <p:tgtEl>
                                          <p:spTgt spid="14"/>
                                        </p:tgtEl>
                                        <p:attrNameLst>
                                          <p:attrName>fill.type</p:attrName>
                                        </p:attrNameLst>
                                      </p:cBhvr>
                                      <p:to>
                                        <p:strVal val="solid"/>
                                      </p:to>
                                    </p:set>
                                    <p:set>
                                      <p:cBhvr>
                                        <p:cTn id="63" dur="1000" fill="hold"/>
                                        <p:tgtEl>
                                          <p:spTgt spid="14"/>
                                        </p:tgtEl>
                                        <p:attrNameLst>
                                          <p:attrName>fill.on</p:attrName>
                                        </p:attrNameLst>
                                      </p:cBhvr>
                                      <p:to>
                                        <p:strVal val="true"/>
                                      </p:to>
                                    </p:set>
                                  </p:childTnLst>
                                </p:cTn>
                              </p:par>
                              <p:par>
                                <p:cTn id="64" presetID="1" presetClass="exit" presetSubtype="0" fill="hold" nodeType="withEffect">
                                  <p:stCondLst>
                                    <p:cond delay="0"/>
                                  </p:stCondLst>
                                  <p:childTnLst>
                                    <p:set>
                                      <p:cBhvr>
                                        <p:cTn id="65" dur="1" fill="hold">
                                          <p:stCondLst>
                                            <p:cond delay="0"/>
                                          </p:stCondLst>
                                        </p:cTn>
                                        <p:tgtEl>
                                          <p:spTgt spid="32"/>
                                        </p:tgtEl>
                                        <p:attrNameLst>
                                          <p:attrName>style.visibility</p:attrName>
                                        </p:attrNameLst>
                                      </p:cBhvr>
                                      <p:to>
                                        <p:strVal val="hidden"/>
                                      </p:to>
                                    </p:set>
                                  </p:childTnLst>
                                </p:cTn>
                              </p:par>
                              <p:par>
                                <p:cTn id="66" presetID="1" presetClass="entr" presetSubtype="0" fill="hold" nodeType="withEffect">
                                  <p:stCondLst>
                                    <p:cond delay="0"/>
                                  </p:stCondLst>
                                  <p:childTnLst>
                                    <p:set>
                                      <p:cBhvr>
                                        <p:cTn id="67" dur="1" fill="hold">
                                          <p:stCondLst>
                                            <p:cond delay="0"/>
                                          </p:stCondLst>
                                        </p:cTn>
                                        <p:tgtEl>
                                          <p:spTgt spid="37"/>
                                        </p:tgtEl>
                                        <p:attrNameLst>
                                          <p:attrName>style.visibility</p:attrName>
                                        </p:attrNameLst>
                                      </p:cBhvr>
                                      <p:to>
                                        <p:strVal val="visible"/>
                                      </p:to>
                                    </p:set>
                                  </p:childTnLst>
                                </p:cTn>
                              </p:par>
                            </p:childTnLst>
                          </p:cTn>
                        </p:par>
                      </p:childTnLst>
                    </p:cTn>
                  </p:par>
                </p:childTnLst>
              </p:cTn>
              <p:nextCondLst>
                <p:cond evt="onClick" delay="0">
                  <p:tgtEl>
                    <p:spTgt spid="14"/>
                  </p:tgtEl>
                </p:cond>
              </p:nextCondLst>
            </p:seq>
            <p:seq concurrent="1" nextAc="seek">
              <p:cTn id="68" restart="whenNotActive" fill="hold" evtFilter="cancelBubble" nodeType="interactiveSeq">
                <p:stCondLst>
                  <p:cond evt="onClick" delay="0">
                    <p:tgtEl>
                      <p:spTgt spid="37"/>
                    </p:tgtEl>
                  </p:cond>
                </p:stCondLst>
                <p:endSync evt="end" delay="0">
                  <p:rtn val="all"/>
                </p:endSync>
                <p:childTnLst>
                  <p:par>
                    <p:cTn id="69" fill="hold">
                      <p:stCondLst>
                        <p:cond delay="0"/>
                      </p:stCondLst>
                      <p:childTnLst>
                        <p:par>
                          <p:cTn id="70" fill="hold">
                            <p:stCondLst>
                              <p:cond delay="0"/>
                            </p:stCondLst>
                            <p:childTnLst>
                              <p:par>
                                <p:cTn id="71" presetID="8" presetClass="emph" presetSubtype="0" fill="hold" nodeType="clickEffect">
                                  <p:stCondLst>
                                    <p:cond delay="0"/>
                                  </p:stCondLst>
                                  <p:childTnLst>
                                    <p:animRot by="57900000">
                                      <p:cBhvr>
                                        <p:cTn id="72" dur="1000" fill="hold"/>
                                        <p:tgtEl>
                                          <p:spTgt spid="37"/>
                                        </p:tgtEl>
                                        <p:attrNameLst>
                                          <p:attrName>r</p:attrName>
                                        </p:attrNameLst>
                                      </p:cBhvr>
                                    </p:animRot>
                                  </p:childTnLst>
                                </p:cTn>
                              </p:par>
                            </p:childTnLst>
                          </p:cTn>
                        </p:par>
                        <p:par>
                          <p:cTn id="73" fill="hold">
                            <p:stCondLst>
                              <p:cond delay="1000"/>
                            </p:stCondLst>
                            <p:childTnLst>
                              <p:par>
                                <p:cTn id="74" presetID="1" presetClass="emph" presetSubtype="2" fill="hold" nodeType="afterEffect">
                                  <p:stCondLst>
                                    <p:cond delay="0"/>
                                  </p:stCondLst>
                                  <p:childTnLst>
                                    <p:animClr clrSpc="rgb">
                                      <p:cBhvr>
                                        <p:cTn id="75" dur="1000" fill="hold"/>
                                        <p:tgtEl>
                                          <p:spTgt spid="25"/>
                                        </p:tgtEl>
                                        <p:attrNameLst>
                                          <p:attrName>fillcolor</p:attrName>
                                        </p:attrNameLst>
                                      </p:cBhvr>
                                      <p:to>
                                        <a:srgbClr val="FF0000"/>
                                      </p:to>
                                    </p:animClr>
                                    <p:set>
                                      <p:cBhvr>
                                        <p:cTn id="76" dur="1000" fill="hold"/>
                                        <p:tgtEl>
                                          <p:spTgt spid="25"/>
                                        </p:tgtEl>
                                        <p:attrNameLst>
                                          <p:attrName>fill.type</p:attrName>
                                        </p:attrNameLst>
                                      </p:cBhvr>
                                      <p:to>
                                        <p:strVal val="solid"/>
                                      </p:to>
                                    </p:set>
                                    <p:set>
                                      <p:cBhvr>
                                        <p:cTn id="77" dur="1000" fill="hold"/>
                                        <p:tgtEl>
                                          <p:spTgt spid="25"/>
                                        </p:tgtEl>
                                        <p:attrNameLst>
                                          <p:attrName>fill.on</p:attrName>
                                        </p:attrNameLst>
                                      </p:cBhvr>
                                      <p:to>
                                        <p:strVal val="true"/>
                                      </p:to>
                                    </p:set>
                                  </p:childTnLst>
                                </p:cTn>
                              </p:par>
                            </p:childTnLst>
                          </p:cTn>
                        </p:par>
                      </p:childTnLst>
                    </p:cTn>
                  </p:par>
                </p:childTnLst>
              </p:cTn>
              <p:nextCondLst>
                <p:cond evt="onClick" delay="0">
                  <p:tgtEl>
                    <p:spTgt spid="37"/>
                  </p:tgtEl>
                </p:cond>
              </p:nextCondLst>
            </p:seq>
            <p:seq concurrent="1" nextAc="seek">
              <p:cTn id="78" restart="whenNotActive" fill="hold" evtFilter="cancelBubble" nodeType="interactiveSeq">
                <p:stCondLst>
                  <p:cond evt="onClick" delay="0">
                    <p:tgtEl>
                      <p:spTgt spid="25"/>
                    </p:tgtEl>
                  </p:cond>
                </p:stCondLst>
                <p:endSync evt="end" delay="0">
                  <p:rtn val="all"/>
                </p:endSync>
                <p:childTnLst>
                  <p:par>
                    <p:cTn id="79" fill="hold">
                      <p:stCondLst>
                        <p:cond delay="0"/>
                      </p:stCondLst>
                      <p:childTnLst>
                        <p:par>
                          <p:cTn id="80" fill="hold">
                            <p:stCondLst>
                              <p:cond delay="0"/>
                            </p:stCondLst>
                            <p:childTnLst>
                              <p:par>
                                <p:cTn id="81" presetID="1" presetClass="emph" presetSubtype="2" fill="hold" nodeType="clickEffect">
                                  <p:stCondLst>
                                    <p:cond delay="0"/>
                                  </p:stCondLst>
                                  <p:childTnLst>
                                    <p:animClr clrSpc="rgb">
                                      <p:cBhvr>
                                        <p:cTn id="82" dur="1000" fill="hold"/>
                                        <p:tgtEl>
                                          <p:spTgt spid="25"/>
                                        </p:tgtEl>
                                        <p:attrNameLst>
                                          <p:attrName>fillcolor</p:attrName>
                                        </p:attrNameLst>
                                      </p:cBhvr>
                                      <p:to>
                                        <a:srgbClr val="FFFF00"/>
                                      </p:to>
                                    </p:animClr>
                                    <p:set>
                                      <p:cBhvr>
                                        <p:cTn id="83" dur="1000" fill="hold"/>
                                        <p:tgtEl>
                                          <p:spTgt spid="25"/>
                                        </p:tgtEl>
                                        <p:attrNameLst>
                                          <p:attrName>fill.type</p:attrName>
                                        </p:attrNameLst>
                                      </p:cBhvr>
                                      <p:to>
                                        <p:strVal val="solid"/>
                                      </p:to>
                                    </p:set>
                                    <p:set>
                                      <p:cBhvr>
                                        <p:cTn id="84" dur="1000" fill="hold"/>
                                        <p:tgtEl>
                                          <p:spTgt spid="25"/>
                                        </p:tgtEl>
                                        <p:attrNameLst>
                                          <p:attrName>fill.on</p:attrName>
                                        </p:attrNameLst>
                                      </p:cBhvr>
                                      <p:to>
                                        <p:strVal val="true"/>
                                      </p:to>
                                    </p:set>
                                  </p:childTnLst>
                                </p:cTn>
                              </p:par>
                              <p:par>
                                <p:cTn id="85" presetID="1" presetClass="exit" presetSubtype="0" fill="hold" nodeType="withEffect">
                                  <p:stCondLst>
                                    <p:cond delay="0"/>
                                  </p:stCondLst>
                                  <p:childTnLst>
                                    <p:set>
                                      <p:cBhvr>
                                        <p:cTn id="86" dur="1" fill="hold">
                                          <p:stCondLst>
                                            <p:cond delay="0"/>
                                          </p:stCondLst>
                                        </p:cTn>
                                        <p:tgtEl>
                                          <p:spTgt spid="37"/>
                                        </p:tgtEl>
                                        <p:attrNameLst>
                                          <p:attrName>style.visibility</p:attrName>
                                        </p:attrNameLst>
                                      </p:cBhvr>
                                      <p:to>
                                        <p:strVal val="hidden"/>
                                      </p:to>
                                    </p:set>
                                  </p:childTnLst>
                                </p:cTn>
                              </p:par>
                              <p:par>
                                <p:cTn id="87" presetID="1" presetClass="entr" presetSubtype="0" fill="hold" nodeType="withEffect">
                                  <p:stCondLst>
                                    <p:cond delay="0"/>
                                  </p:stCondLst>
                                  <p:childTnLst>
                                    <p:set>
                                      <p:cBhvr>
                                        <p:cTn id="88" dur="1" fill="hold">
                                          <p:stCondLst>
                                            <p:cond delay="0"/>
                                          </p:stCondLst>
                                        </p:cTn>
                                        <p:tgtEl>
                                          <p:spTgt spid="42"/>
                                        </p:tgtEl>
                                        <p:attrNameLst>
                                          <p:attrName>style.visibility</p:attrName>
                                        </p:attrNameLst>
                                      </p:cBhvr>
                                      <p:to>
                                        <p:strVal val="visible"/>
                                      </p:to>
                                    </p:set>
                                  </p:childTnLst>
                                </p:cTn>
                              </p:par>
                            </p:childTnLst>
                          </p:cTn>
                        </p:par>
                      </p:childTnLst>
                    </p:cTn>
                  </p:par>
                </p:childTnLst>
              </p:cTn>
              <p:nextCondLst>
                <p:cond evt="onClick" delay="0">
                  <p:tgtEl>
                    <p:spTgt spid="25"/>
                  </p:tgtEl>
                </p:cond>
              </p:nextCondLst>
            </p:seq>
            <p:seq concurrent="1" nextAc="seek">
              <p:cTn id="89" restart="whenNotActive" fill="hold" evtFilter="cancelBubble" nodeType="interactiveSeq">
                <p:stCondLst>
                  <p:cond evt="onClick" delay="0">
                    <p:tgtEl>
                      <p:spTgt spid="42"/>
                    </p:tgtEl>
                  </p:cond>
                </p:stCondLst>
                <p:endSync evt="end" delay="0">
                  <p:rtn val="all"/>
                </p:endSync>
                <p:childTnLst>
                  <p:par>
                    <p:cTn id="90" fill="hold">
                      <p:stCondLst>
                        <p:cond delay="0"/>
                      </p:stCondLst>
                      <p:childTnLst>
                        <p:par>
                          <p:cTn id="91" fill="hold">
                            <p:stCondLst>
                              <p:cond delay="0"/>
                            </p:stCondLst>
                            <p:childTnLst>
                              <p:par>
                                <p:cTn id="92" presetID="8" presetClass="emph" presetSubtype="0" fill="hold" nodeType="clickEffect">
                                  <p:stCondLst>
                                    <p:cond delay="0"/>
                                  </p:stCondLst>
                                  <p:childTnLst>
                                    <p:animRot by="44700000">
                                      <p:cBhvr>
                                        <p:cTn id="93" dur="1000" fill="hold"/>
                                        <p:tgtEl>
                                          <p:spTgt spid="42"/>
                                        </p:tgtEl>
                                        <p:attrNameLst>
                                          <p:attrName>r</p:attrName>
                                        </p:attrNameLst>
                                      </p:cBhvr>
                                    </p:animRot>
                                  </p:childTnLst>
                                </p:cTn>
                              </p:par>
                            </p:childTnLst>
                          </p:cTn>
                        </p:par>
                        <p:par>
                          <p:cTn id="94" fill="hold">
                            <p:stCondLst>
                              <p:cond delay="1000"/>
                            </p:stCondLst>
                            <p:childTnLst>
                              <p:par>
                                <p:cTn id="95" presetID="1" presetClass="emph" presetSubtype="2" fill="hold" nodeType="afterEffect">
                                  <p:stCondLst>
                                    <p:cond delay="0"/>
                                  </p:stCondLst>
                                  <p:childTnLst>
                                    <p:animClr clrSpc="rgb">
                                      <p:cBhvr>
                                        <p:cTn id="96" dur="1000" fill="hold"/>
                                        <p:tgtEl>
                                          <p:spTgt spid="12"/>
                                        </p:tgtEl>
                                        <p:attrNameLst>
                                          <p:attrName>fillcolor</p:attrName>
                                        </p:attrNameLst>
                                      </p:cBhvr>
                                      <p:to>
                                        <a:srgbClr val="FF0000"/>
                                      </p:to>
                                    </p:animClr>
                                    <p:set>
                                      <p:cBhvr>
                                        <p:cTn id="97" dur="1000" fill="hold"/>
                                        <p:tgtEl>
                                          <p:spTgt spid="12"/>
                                        </p:tgtEl>
                                        <p:attrNameLst>
                                          <p:attrName>fill.type</p:attrName>
                                        </p:attrNameLst>
                                      </p:cBhvr>
                                      <p:to>
                                        <p:strVal val="solid"/>
                                      </p:to>
                                    </p:set>
                                    <p:set>
                                      <p:cBhvr>
                                        <p:cTn id="98" dur="1000" fill="hold"/>
                                        <p:tgtEl>
                                          <p:spTgt spid="12"/>
                                        </p:tgtEl>
                                        <p:attrNameLst>
                                          <p:attrName>fill.on</p:attrName>
                                        </p:attrNameLst>
                                      </p:cBhvr>
                                      <p:to>
                                        <p:strVal val="true"/>
                                      </p:to>
                                    </p:set>
                                  </p:childTnLst>
                                </p:cTn>
                              </p:par>
                            </p:childTnLst>
                          </p:cTn>
                        </p:par>
                      </p:childTnLst>
                    </p:cTn>
                  </p:par>
                </p:childTnLst>
              </p:cTn>
              <p:nextCondLst>
                <p:cond evt="onClick" delay="0">
                  <p:tgtEl>
                    <p:spTgt spid="42"/>
                  </p:tgtEl>
                </p:cond>
              </p:nextCondLst>
            </p:seq>
            <p:seq concurrent="1" nextAc="seek">
              <p:cTn id="99" restart="whenNotActive" fill="hold" evtFilter="cancelBubble" nodeType="interactiveSeq">
                <p:stCondLst>
                  <p:cond evt="onClick" delay="0">
                    <p:tgtEl>
                      <p:spTgt spid="12"/>
                    </p:tgtEl>
                  </p:cond>
                </p:stCondLst>
                <p:endSync evt="end" delay="0">
                  <p:rtn val="all"/>
                </p:endSync>
                <p:childTnLst>
                  <p:par>
                    <p:cTn id="100" fill="hold">
                      <p:stCondLst>
                        <p:cond delay="0"/>
                      </p:stCondLst>
                      <p:childTnLst>
                        <p:par>
                          <p:cTn id="101" fill="hold">
                            <p:stCondLst>
                              <p:cond delay="0"/>
                            </p:stCondLst>
                            <p:childTnLst>
                              <p:par>
                                <p:cTn id="102" presetID="1" presetClass="emph" presetSubtype="2" fill="hold" nodeType="clickEffect">
                                  <p:stCondLst>
                                    <p:cond delay="0"/>
                                  </p:stCondLst>
                                  <p:childTnLst>
                                    <p:animClr clrSpc="rgb">
                                      <p:cBhvr>
                                        <p:cTn id="103" dur="1000" fill="hold"/>
                                        <p:tgtEl>
                                          <p:spTgt spid="12"/>
                                        </p:tgtEl>
                                        <p:attrNameLst>
                                          <p:attrName>fillcolor</p:attrName>
                                        </p:attrNameLst>
                                      </p:cBhvr>
                                      <p:to>
                                        <a:srgbClr val="FFFF00"/>
                                      </p:to>
                                    </p:animClr>
                                    <p:set>
                                      <p:cBhvr>
                                        <p:cTn id="104" dur="1000" fill="hold"/>
                                        <p:tgtEl>
                                          <p:spTgt spid="12"/>
                                        </p:tgtEl>
                                        <p:attrNameLst>
                                          <p:attrName>fill.type</p:attrName>
                                        </p:attrNameLst>
                                      </p:cBhvr>
                                      <p:to>
                                        <p:strVal val="solid"/>
                                      </p:to>
                                    </p:set>
                                    <p:set>
                                      <p:cBhvr>
                                        <p:cTn id="105" dur="1000" fill="hold"/>
                                        <p:tgtEl>
                                          <p:spTgt spid="12"/>
                                        </p:tgtEl>
                                        <p:attrNameLst>
                                          <p:attrName>fill.on</p:attrName>
                                        </p:attrNameLst>
                                      </p:cBhvr>
                                      <p:to>
                                        <p:strVal val="true"/>
                                      </p:to>
                                    </p:set>
                                  </p:childTnLst>
                                </p:cTn>
                              </p:par>
                              <p:par>
                                <p:cTn id="106" presetID="1" presetClass="entr" presetSubtype="0" fill="hold" nodeType="withEffect">
                                  <p:stCondLst>
                                    <p:cond delay="0"/>
                                  </p:stCondLst>
                                  <p:childTnLst>
                                    <p:set>
                                      <p:cBhvr>
                                        <p:cTn id="107" dur="1" fill="hold">
                                          <p:stCondLst>
                                            <p:cond delay="0"/>
                                          </p:stCondLst>
                                        </p:cTn>
                                        <p:tgtEl>
                                          <p:spTgt spid="47"/>
                                        </p:tgtEl>
                                        <p:attrNameLst>
                                          <p:attrName>style.visibility</p:attrName>
                                        </p:attrNameLst>
                                      </p:cBhvr>
                                      <p:to>
                                        <p:strVal val="visible"/>
                                      </p:to>
                                    </p:set>
                                  </p:childTnLst>
                                </p:cTn>
                              </p:par>
                              <p:par>
                                <p:cTn id="108" presetID="1" presetClass="exit" presetSubtype="0" fill="hold" nodeType="withEffect">
                                  <p:stCondLst>
                                    <p:cond delay="0"/>
                                  </p:stCondLst>
                                  <p:childTnLst>
                                    <p:set>
                                      <p:cBhvr>
                                        <p:cTn id="109" dur="1" fill="hold">
                                          <p:stCondLst>
                                            <p:cond delay="0"/>
                                          </p:stCondLst>
                                        </p:cTn>
                                        <p:tgtEl>
                                          <p:spTgt spid="4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0" restart="whenNotActive" fill="hold" evtFilter="cancelBubble" nodeType="interactiveSeq">
                <p:stCondLst>
                  <p:cond evt="onClick" delay="0">
                    <p:tgtEl>
                      <p:spTgt spid="47"/>
                    </p:tgtEl>
                  </p:cond>
                </p:stCondLst>
                <p:endSync evt="end" delay="0">
                  <p:rtn val="all"/>
                </p:endSync>
                <p:childTnLst>
                  <p:par>
                    <p:cTn id="111" fill="hold">
                      <p:stCondLst>
                        <p:cond delay="0"/>
                      </p:stCondLst>
                      <p:childTnLst>
                        <p:par>
                          <p:cTn id="112" fill="hold">
                            <p:stCondLst>
                              <p:cond delay="0"/>
                            </p:stCondLst>
                            <p:childTnLst>
                              <p:par>
                                <p:cTn id="113" presetID="8" presetClass="emph" presetSubtype="0" fill="hold" nodeType="clickEffect">
                                  <p:stCondLst>
                                    <p:cond delay="0"/>
                                  </p:stCondLst>
                                  <p:childTnLst>
                                    <p:animRot by="54000000">
                                      <p:cBhvr>
                                        <p:cTn id="114" dur="1000" fill="hold"/>
                                        <p:tgtEl>
                                          <p:spTgt spid="47"/>
                                        </p:tgtEl>
                                        <p:attrNameLst>
                                          <p:attrName>r</p:attrName>
                                        </p:attrNameLst>
                                      </p:cBhvr>
                                    </p:animRot>
                                  </p:childTnLst>
                                </p:cTn>
                              </p:par>
                            </p:childTnLst>
                          </p:cTn>
                        </p:par>
                        <p:par>
                          <p:cTn id="115" fill="hold">
                            <p:stCondLst>
                              <p:cond delay="1000"/>
                            </p:stCondLst>
                            <p:childTnLst>
                              <p:par>
                                <p:cTn id="116" presetID="1" presetClass="emph" presetSubtype="2" fill="hold" nodeType="afterEffect">
                                  <p:stCondLst>
                                    <p:cond delay="0"/>
                                  </p:stCondLst>
                                  <p:childTnLst>
                                    <p:animClr clrSpc="rgb">
                                      <p:cBhvr>
                                        <p:cTn id="117" dur="1000" fill="hold"/>
                                        <p:tgtEl>
                                          <p:spTgt spid="11"/>
                                        </p:tgtEl>
                                        <p:attrNameLst>
                                          <p:attrName>fillcolor</p:attrName>
                                        </p:attrNameLst>
                                      </p:cBhvr>
                                      <p:to>
                                        <a:srgbClr val="FF0000"/>
                                      </p:to>
                                    </p:animClr>
                                    <p:set>
                                      <p:cBhvr>
                                        <p:cTn id="118" dur="1000" fill="hold"/>
                                        <p:tgtEl>
                                          <p:spTgt spid="11"/>
                                        </p:tgtEl>
                                        <p:attrNameLst>
                                          <p:attrName>fill.type</p:attrName>
                                        </p:attrNameLst>
                                      </p:cBhvr>
                                      <p:to>
                                        <p:strVal val="solid"/>
                                      </p:to>
                                    </p:set>
                                    <p:set>
                                      <p:cBhvr>
                                        <p:cTn id="119" dur="1000" fill="hold"/>
                                        <p:tgtEl>
                                          <p:spTgt spid="11"/>
                                        </p:tgtEl>
                                        <p:attrNameLst>
                                          <p:attrName>fill.on</p:attrName>
                                        </p:attrNameLst>
                                      </p:cBhvr>
                                      <p:to>
                                        <p:strVal val="true"/>
                                      </p:to>
                                    </p:set>
                                  </p:childTnLst>
                                </p:cTn>
                              </p:par>
                            </p:childTnLst>
                          </p:cTn>
                        </p:par>
                      </p:childTnLst>
                    </p:cTn>
                  </p:par>
                </p:childTnLst>
              </p:cTn>
              <p:nextCondLst>
                <p:cond evt="onClick" delay="0">
                  <p:tgtEl>
                    <p:spTgt spid="47"/>
                  </p:tgtEl>
                </p:cond>
              </p:nextCondLst>
            </p:seq>
            <p:seq concurrent="1" nextAc="seek">
              <p:cTn id="120" restart="whenNotActive" fill="hold" evtFilter="cancelBubble" nodeType="interactiveSeq">
                <p:stCondLst>
                  <p:cond evt="onClick" delay="0">
                    <p:tgtEl>
                      <p:spTgt spid="11"/>
                    </p:tgtEl>
                  </p:cond>
                </p:stCondLst>
                <p:endSync evt="end" delay="0">
                  <p:rtn val="all"/>
                </p:endSync>
                <p:childTnLst>
                  <p:par>
                    <p:cTn id="121" fill="hold">
                      <p:stCondLst>
                        <p:cond delay="0"/>
                      </p:stCondLst>
                      <p:childTnLst>
                        <p:par>
                          <p:cTn id="122" fill="hold">
                            <p:stCondLst>
                              <p:cond delay="0"/>
                            </p:stCondLst>
                            <p:childTnLst>
                              <p:par>
                                <p:cTn id="123" presetID="1" presetClass="emph" presetSubtype="2" fill="hold" nodeType="clickEffect">
                                  <p:stCondLst>
                                    <p:cond delay="0"/>
                                  </p:stCondLst>
                                  <p:childTnLst>
                                    <p:animClr clrSpc="rgb">
                                      <p:cBhvr>
                                        <p:cTn id="124" dur="1000" fill="hold"/>
                                        <p:tgtEl>
                                          <p:spTgt spid="11"/>
                                        </p:tgtEl>
                                        <p:attrNameLst>
                                          <p:attrName>fillcolor</p:attrName>
                                        </p:attrNameLst>
                                      </p:cBhvr>
                                      <p:to>
                                        <a:srgbClr val="FFFF00"/>
                                      </p:to>
                                    </p:animClr>
                                    <p:set>
                                      <p:cBhvr>
                                        <p:cTn id="125" dur="1000" fill="hold"/>
                                        <p:tgtEl>
                                          <p:spTgt spid="11"/>
                                        </p:tgtEl>
                                        <p:attrNameLst>
                                          <p:attrName>fill.type</p:attrName>
                                        </p:attrNameLst>
                                      </p:cBhvr>
                                      <p:to>
                                        <p:strVal val="solid"/>
                                      </p:to>
                                    </p:set>
                                    <p:set>
                                      <p:cBhvr>
                                        <p:cTn id="126" dur="1000" fill="hold"/>
                                        <p:tgtEl>
                                          <p:spTgt spid="11"/>
                                        </p:tgtEl>
                                        <p:attrNameLst>
                                          <p:attrName>fill.on</p:attrName>
                                        </p:attrNameLst>
                                      </p:cBhvr>
                                      <p:to>
                                        <p:strVal val="true"/>
                                      </p:to>
                                    </p:set>
                                  </p:childTnLst>
                                </p:cTn>
                              </p:par>
                              <p:par>
                                <p:cTn id="127" presetID="1" presetClass="exit" presetSubtype="0" fill="hold" nodeType="withEffect">
                                  <p:stCondLst>
                                    <p:cond delay="0"/>
                                  </p:stCondLst>
                                  <p:childTnLst>
                                    <p:set>
                                      <p:cBhvr>
                                        <p:cTn id="128" dur="1" fill="hold">
                                          <p:stCondLst>
                                            <p:cond delay="0"/>
                                          </p:stCondLst>
                                        </p:cTn>
                                        <p:tgtEl>
                                          <p:spTgt spid="47"/>
                                        </p:tgtEl>
                                        <p:attrNameLst>
                                          <p:attrName>style.visibility</p:attrName>
                                        </p:attrNameLst>
                                      </p:cBhvr>
                                      <p:to>
                                        <p:strVal val="hidden"/>
                                      </p:to>
                                    </p:set>
                                  </p:childTnLst>
                                </p:cTn>
                              </p:par>
                              <p:par>
                                <p:cTn id="129" presetID="1" presetClass="entr" presetSubtype="0" fill="hold" nodeType="withEffect">
                                  <p:stCondLst>
                                    <p:cond delay="0"/>
                                  </p:stCondLst>
                                  <p:childTnLst>
                                    <p:set>
                                      <p:cBhvr>
                                        <p:cTn id="130"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31" restart="whenNotActive" fill="hold" evtFilter="cancelBubble" nodeType="interactiveSeq">
                <p:stCondLst>
                  <p:cond evt="onClick" delay="0">
                    <p:tgtEl>
                      <p:spTgt spid="52"/>
                    </p:tgtEl>
                  </p:cond>
                </p:stCondLst>
                <p:endSync evt="end" delay="0">
                  <p:rtn val="all"/>
                </p:endSync>
                <p:childTnLst>
                  <p:par>
                    <p:cTn id="132" fill="hold">
                      <p:stCondLst>
                        <p:cond delay="0"/>
                      </p:stCondLst>
                      <p:childTnLst>
                        <p:par>
                          <p:cTn id="133" fill="hold">
                            <p:stCondLst>
                              <p:cond delay="0"/>
                            </p:stCondLst>
                            <p:childTnLst>
                              <p:par>
                                <p:cTn id="134" presetID="8" presetClass="emph" presetSubtype="0" fill="hold" nodeType="clickEffect">
                                  <p:stCondLst>
                                    <p:cond delay="0"/>
                                  </p:stCondLst>
                                  <p:childTnLst>
                                    <p:animRot by="48600000">
                                      <p:cBhvr>
                                        <p:cTn id="135" dur="1000" fill="hold"/>
                                        <p:tgtEl>
                                          <p:spTgt spid="52"/>
                                        </p:tgtEl>
                                        <p:attrNameLst>
                                          <p:attrName>r</p:attrName>
                                        </p:attrNameLst>
                                      </p:cBhvr>
                                    </p:animRot>
                                  </p:childTnLst>
                                </p:cTn>
                              </p:par>
                            </p:childTnLst>
                          </p:cTn>
                        </p:par>
                        <p:par>
                          <p:cTn id="136" fill="hold">
                            <p:stCondLst>
                              <p:cond delay="1000"/>
                            </p:stCondLst>
                            <p:childTnLst>
                              <p:par>
                                <p:cTn id="137" presetID="1" presetClass="emph" presetSubtype="2" fill="hold" nodeType="afterEffect">
                                  <p:stCondLst>
                                    <p:cond delay="0"/>
                                  </p:stCondLst>
                                  <p:childTnLst>
                                    <p:animClr clrSpc="rgb">
                                      <p:cBhvr>
                                        <p:cTn id="138" dur="1000" fill="hold"/>
                                        <p:tgtEl>
                                          <p:spTgt spid="13"/>
                                        </p:tgtEl>
                                        <p:attrNameLst>
                                          <p:attrName>fillcolor</p:attrName>
                                        </p:attrNameLst>
                                      </p:cBhvr>
                                      <p:to>
                                        <a:srgbClr val="FF0000"/>
                                      </p:to>
                                    </p:animClr>
                                    <p:set>
                                      <p:cBhvr>
                                        <p:cTn id="139" dur="1000" fill="hold"/>
                                        <p:tgtEl>
                                          <p:spTgt spid="13"/>
                                        </p:tgtEl>
                                        <p:attrNameLst>
                                          <p:attrName>fill.type</p:attrName>
                                        </p:attrNameLst>
                                      </p:cBhvr>
                                      <p:to>
                                        <p:strVal val="solid"/>
                                      </p:to>
                                    </p:set>
                                    <p:set>
                                      <p:cBhvr>
                                        <p:cTn id="140" dur="1000" fill="hold"/>
                                        <p:tgtEl>
                                          <p:spTgt spid="13"/>
                                        </p:tgtEl>
                                        <p:attrNameLst>
                                          <p:attrName>fill.on</p:attrName>
                                        </p:attrNameLst>
                                      </p:cBhvr>
                                      <p:to>
                                        <p:strVal val="true"/>
                                      </p:to>
                                    </p:set>
                                  </p:childTnLst>
                                </p:cTn>
                              </p:par>
                            </p:childTnLst>
                          </p:cTn>
                        </p:par>
                      </p:childTnLst>
                    </p:cTn>
                  </p:par>
                </p:childTnLst>
              </p:cTn>
              <p:nextCondLst>
                <p:cond evt="onClick" delay="0">
                  <p:tgtEl>
                    <p:spTgt spid="52"/>
                  </p:tgtEl>
                </p:cond>
              </p:nextCondLst>
            </p:seq>
            <p:seq concurrent="1" nextAc="seek">
              <p:cTn id="141" restart="whenNotActive" fill="hold" evtFilter="cancelBubble" nodeType="interactiveSeq">
                <p:stCondLst>
                  <p:cond evt="onClick" delay="0">
                    <p:tgtEl>
                      <p:spTgt spid="13"/>
                    </p:tgtEl>
                  </p:cond>
                </p:stCondLst>
                <p:endSync evt="end" delay="0">
                  <p:rtn val="all"/>
                </p:endSync>
                <p:childTnLst>
                  <p:par>
                    <p:cTn id="142" fill="hold">
                      <p:stCondLst>
                        <p:cond delay="0"/>
                      </p:stCondLst>
                      <p:childTnLst>
                        <p:par>
                          <p:cTn id="143" fill="hold">
                            <p:stCondLst>
                              <p:cond delay="0"/>
                            </p:stCondLst>
                            <p:childTnLst>
                              <p:par>
                                <p:cTn id="144" presetID="1" presetClass="emph" presetSubtype="2" fill="hold" nodeType="clickEffect">
                                  <p:stCondLst>
                                    <p:cond delay="0"/>
                                  </p:stCondLst>
                                  <p:childTnLst>
                                    <p:animClr clrSpc="rgb">
                                      <p:cBhvr>
                                        <p:cTn id="145" dur="1000" fill="hold"/>
                                        <p:tgtEl>
                                          <p:spTgt spid="13"/>
                                        </p:tgtEl>
                                        <p:attrNameLst>
                                          <p:attrName>fillcolor</p:attrName>
                                        </p:attrNameLst>
                                      </p:cBhvr>
                                      <p:to>
                                        <a:srgbClr val="FFFF00"/>
                                      </p:to>
                                    </p:animClr>
                                    <p:set>
                                      <p:cBhvr>
                                        <p:cTn id="146" dur="1000" fill="hold"/>
                                        <p:tgtEl>
                                          <p:spTgt spid="13"/>
                                        </p:tgtEl>
                                        <p:attrNameLst>
                                          <p:attrName>fill.type</p:attrName>
                                        </p:attrNameLst>
                                      </p:cBhvr>
                                      <p:to>
                                        <p:strVal val="solid"/>
                                      </p:to>
                                    </p:set>
                                    <p:set>
                                      <p:cBhvr>
                                        <p:cTn id="147" dur="1000" fill="hold"/>
                                        <p:tgtEl>
                                          <p:spTgt spid="13"/>
                                        </p:tgtEl>
                                        <p:attrNameLst>
                                          <p:attrName>fill.on</p:attrName>
                                        </p:attrNameLst>
                                      </p:cBhvr>
                                      <p:to>
                                        <p:strVal val="true"/>
                                      </p:to>
                                    </p:set>
                                  </p:childTnLst>
                                </p:cTn>
                              </p:par>
                              <p:par>
                                <p:cTn id="148" presetID="1" presetClass="exit" presetSubtype="0" fill="hold" nodeType="withEffect">
                                  <p:stCondLst>
                                    <p:cond delay="0"/>
                                  </p:stCondLst>
                                  <p:childTnLst>
                                    <p:set>
                                      <p:cBhvr>
                                        <p:cTn id="149" dur="1" fill="hold">
                                          <p:stCondLst>
                                            <p:cond delay="0"/>
                                          </p:stCondLst>
                                        </p:cTn>
                                        <p:tgtEl>
                                          <p:spTgt spid="52"/>
                                        </p:tgtEl>
                                        <p:attrNameLst>
                                          <p:attrName>style.visibility</p:attrName>
                                        </p:attrNameLst>
                                      </p:cBhvr>
                                      <p:to>
                                        <p:strVal val="hidden"/>
                                      </p:to>
                                    </p:set>
                                  </p:childTnLst>
                                </p:cTn>
                              </p:par>
                              <p:par>
                                <p:cTn id="150" presetID="1" presetClass="entr" presetSubtype="0" fill="hold" nodeType="withEffect">
                                  <p:stCondLst>
                                    <p:cond delay="0"/>
                                  </p:stCondLst>
                                  <p:childTnLst>
                                    <p:set>
                                      <p:cBhvr>
                                        <p:cTn id="151" dur="1" fill="hold">
                                          <p:stCondLst>
                                            <p:cond delay="0"/>
                                          </p:stCondLst>
                                        </p:cTn>
                                        <p:tgtEl>
                                          <p:spTgt spid="5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152" restart="whenNotActive" fill="hold" evtFilter="cancelBubble" nodeType="interactiveSeq">
                <p:stCondLst>
                  <p:cond evt="onClick" delay="0">
                    <p:tgtEl>
                      <p:spTgt spid="57"/>
                    </p:tgtEl>
                  </p:cond>
                </p:stCondLst>
                <p:endSync evt="end" delay="0">
                  <p:rtn val="all"/>
                </p:endSync>
                <p:childTnLst>
                  <p:par>
                    <p:cTn id="153" fill="hold">
                      <p:stCondLst>
                        <p:cond delay="0"/>
                      </p:stCondLst>
                      <p:childTnLst>
                        <p:par>
                          <p:cTn id="154" fill="hold">
                            <p:stCondLst>
                              <p:cond delay="0"/>
                            </p:stCondLst>
                            <p:childTnLst>
                              <p:par>
                                <p:cTn id="155" presetID="8" presetClass="emph" presetSubtype="0" fill="hold" nodeType="clickEffect">
                                  <p:stCondLst>
                                    <p:cond delay="0"/>
                                  </p:stCondLst>
                                  <p:childTnLst>
                                    <p:animRot by="45720000">
                                      <p:cBhvr>
                                        <p:cTn id="156" dur="1000" fill="hold"/>
                                        <p:tgtEl>
                                          <p:spTgt spid="57"/>
                                        </p:tgtEl>
                                        <p:attrNameLst>
                                          <p:attrName>r</p:attrName>
                                        </p:attrNameLst>
                                      </p:cBhvr>
                                    </p:animRot>
                                  </p:childTnLst>
                                </p:cTn>
                              </p:par>
                            </p:childTnLst>
                          </p:cTn>
                        </p:par>
                        <p:par>
                          <p:cTn id="157" fill="hold">
                            <p:stCondLst>
                              <p:cond delay="1000"/>
                            </p:stCondLst>
                            <p:childTnLst>
                              <p:par>
                                <p:cTn id="158" presetID="1" presetClass="emph" presetSubtype="2" fill="hold" nodeType="afterEffect">
                                  <p:stCondLst>
                                    <p:cond delay="0"/>
                                  </p:stCondLst>
                                  <p:childTnLst>
                                    <p:animClr clrSpc="rgb">
                                      <p:cBhvr>
                                        <p:cTn id="159" dur="2000" fill="hold"/>
                                        <p:tgtEl>
                                          <p:spTgt spid="18"/>
                                        </p:tgtEl>
                                        <p:attrNameLst>
                                          <p:attrName>fillcolor</p:attrName>
                                        </p:attrNameLst>
                                      </p:cBhvr>
                                      <p:to>
                                        <a:srgbClr val="FF0000"/>
                                      </p:to>
                                    </p:animClr>
                                    <p:set>
                                      <p:cBhvr>
                                        <p:cTn id="160" dur="2000" fill="hold"/>
                                        <p:tgtEl>
                                          <p:spTgt spid="18"/>
                                        </p:tgtEl>
                                        <p:attrNameLst>
                                          <p:attrName>fill.type</p:attrName>
                                        </p:attrNameLst>
                                      </p:cBhvr>
                                      <p:to>
                                        <p:strVal val="solid"/>
                                      </p:to>
                                    </p:set>
                                    <p:set>
                                      <p:cBhvr>
                                        <p:cTn id="161" dur="2000" fill="hold"/>
                                        <p:tgtEl>
                                          <p:spTgt spid="18"/>
                                        </p:tgtEl>
                                        <p:attrNameLst>
                                          <p:attrName>fill.on</p:attrName>
                                        </p:attrNameLst>
                                      </p:cBhvr>
                                      <p:to>
                                        <p:strVal val="true"/>
                                      </p:to>
                                    </p:set>
                                  </p:childTnLst>
                                </p:cTn>
                              </p:par>
                            </p:childTnLst>
                          </p:cTn>
                        </p:par>
                      </p:childTnLst>
                    </p:cTn>
                  </p:par>
                </p:childTnLst>
              </p:cTn>
              <p:nextCondLst>
                <p:cond evt="onClick" delay="0">
                  <p:tgtEl>
                    <p:spTgt spid="57"/>
                  </p:tgtEl>
                </p:cond>
              </p:nextCondLst>
            </p:seq>
            <p:seq concurrent="1" nextAc="seek">
              <p:cTn id="162" restart="whenNotActive" fill="hold" evtFilter="cancelBubble" nodeType="interactiveSeq">
                <p:stCondLst>
                  <p:cond evt="onClick" delay="0">
                    <p:tgtEl>
                      <p:spTgt spid="18"/>
                    </p:tgtEl>
                  </p:cond>
                </p:stCondLst>
                <p:endSync evt="end" delay="0">
                  <p:rtn val="all"/>
                </p:endSync>
                <p:childTnLst>
                  <p:par>
                    <p:cTn id="163" fill="hold">
                      <p:stCondLst>
                        <p:cond delay="0"/>
                      </p:stCondLst>
                      <p:childTnLst>
                        <p:par>
                          <p:cTn id="164" fill="hold">
                            <p:stCondLst>
                              <p:cond delay="0"/>
                            </p:stCondLst>
                            <p:childTnLst>
                              <p:par>
                                <p:cTn id="165" presetID="1" presetClass="emph" presetSubtype="2" fill="hold" nodeType="clickEffect">
                                  <p:stCondLst>
                                    <p:cond delay="0"/>
                                  </p:stCondLst>
                                  <p:childTnLst>
                                    <p:animClr clrSpc="rgb">
                                      <p:cBhvr>
                                        <p:cTn id="166" dur="1000" fill="hold"/>
                                        <p:tgtEl>
                                          <p:spTgt spid="18"/>
                                        </p:tgtEl>
                                        <p:attrNameLst>
                                          <p:attrName>fillcolor</p:attrName>
                                        </p:attrNameLst>
                                      </p:cBhvr>
                                      <p:to>
                                        <a:srgbClr val="FFFF00"/>
                                      </p:to>
                                    </p:animClr>
                                    <p:set>
                                      <p:cBhvr>
                                        <p:cTn id="167" dur="1000" fill="hold"/>
                                        <p:tgtEl>
                                          <p:spTgt spid="18"/>
                                        </p:tgtEl>
                                        <p:attrNameLst>
                                          <p:attrName>fill.type</p:attrName>
                                        </p:attrNameLst>
                                      </p:cBhvr>
                                      <p:to>
                                        <p:strVal val="solid"/>
                                      </p:to>
                                    </p:set>
                                    <p:set>
                                      <p:cBhvr>
                                        <p:cTn id="168" dur="1000" fill="hold"/>
                                        <p:tgtEl>
                                          <p:spTgt spid="18"/>
                                        </p:tgtEl>
                                        <p:attrNameLst>
                                          <p:attrName>fill.on</p:attrName>
                                        </p:attrNameLst>
                                      </p:cBhvr>
                                      <p:to>
                                        <p:strVal val="true"/>
                                      </p:to>
                                    </p:set>
                                  </p:childTnLst>
                                </p:cTn>
                              </p:par>
                              <p:par>
                                <p:cTn id="169" presetID="1" presetClass="exit" presetSubtype="0" fill="hold" nodeType="withEffect">
                                  <p:stCondLst>
                                    <p:cond delay="0"/>
                                  </p:stCondLst>
                                  <p:childTnLst>
                                    <p:set>
                                      <p:cBhvr>
                                        <p:cTn id="170" dur="1" fill="hold">
                                          <p:stCondLst>
                                            <p:cond delay="0"/>
                                          </p:stCondLst>
                                        </p:cTn>
                                        <p:tgtEl>
                                          <p:spTgt spid="57"/>
                                        </p:tgtEl>
                                        <p:attrNameLst>
                                          <p:attrName>style.visibility</p:attrName>
                                        </p:attrNameLst>
                                      </p:cBhvr>
                                      <p:to>
                                        <p:strVal val="hidden"/>
                                      </p:to>
                                    </p:set>
                                  </p:childTnLst>
                                </p:cTn>
                              </p:par>
                              <p:par>
                                <p:cTn id="171" presetID="1" presetClass="entr" presetSubtype="0" fill="hold" nodeType="withEffect">
                                  <p:stCondLst>
                                    <p:cond delay="0"/>
                                  </p:stCondLst>
                                  <p:childTnLst>
                                    <p:set>
                                      <p:cBhvr>
                                        <p:cTn id="172" dur="1" fill="hold">
                                          <p:stCondLst>
                                            <p:cond delay="0"/>
                                          </p:stCondLst>
                                        </p:cTn>
                                        <p:tgtEl>
                                          <p:spTgt spid="62"/>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173" restart="whenNotActive" fill="hold" evtFilter="cancelBubble" nodeType="interactiveSeq">
                <p:stCondLst>
                  <p:cond evt="onClick" delay="0">
                    <p:tgtEl>
                      <p:spTgt spid="62"/>
                    </p:tgtEl>
                  </p:cond>
                </p:stCondLst>
                <p:endSync evt="end" delay="0">
                  <p:rtn val="all"/>
                </p:endSync>
                <p:childTnLst>
                  <p:par>
                    <p:cTn id="174" fill="hold">
                      <p:stCondLst>
                        <p:cond delay="0"/>
                      </p:stCondLst>
                      <p:childTnLst>
                        <p:par>
                          <p:cTn id="175" fill="hold">
                            <p:stCondLst>
                              <p:cond delay="0"/>
                            </p:stCondLst>
                            <p:childTnLst>
                              <p:par>
                                <p:cTn id="176" presetID="8" presetClass="emph" presetSubtype="0" fill="hold" nodeType="clickEffect">
                                  <p:stCondLst>
                                    <p:cond delay="0"/>
                                  </p:stCondLst>
                                  <p:childTnLst>
                                    <p:animRot by="55200000">
                                      <p:cBhvr>
                                        <p:cTn id="177" dur="1000" fill="hold"/>
                                        <p:tgtEl>
                                          <p:spTgt spid="62"/>
                                        </p:tgtEl>
                                        <p:attrNameLst>
                                          <p:attrName>r</p:attrName>
                                        </p:attrNameLst>
                                      </p:cBhvr>
                                    </p:animRot>
                                  </p:childTnLst>
                                </p:cTn>
                              </p:par>
                            </p:childTnLst>
                          </p:cTn>
                        </p:par>
                        <p:par>
                          <p:cTn id="178" fill="hold">
                            <p:stCondLst>
                              <p:cond delay="1000"/>
                            </p:stCondLst>
                            <p:childTnLst>
                              <p:par>
                                <p:cTn id="179" presetID="1" presetClass="emph" presetSubtype="2" fill="hold" nodeType="afterEffect">
                                  <p:stCondLst>
                                    <p:cond delay="0"/>
                                  </p:stCondLst>
                                  <p:childTnLst>
                                    <p:animClr clrSpc="rgb">
                                      <p:cBhvr>
                                        <p:cTn id="180" dur="1000" fill="hold"/>
                                        <p:tgtEl>
                                          <p:spTgt spid="20"/>
                                        </p:tgtEl>
                                        <p:attrNameLst>
                                          <p:attrName>fillcolor</p:attrName>
                                        </p:attrNameLst>
                                      </p:cBhvr>
                                      <p:to>
                                        <a:srgbClr val="FF0000"/>
                                      </p:to>
                                    </p:animClr>
                                    <p:set>
                                      <p:cBhvr>
                                        <p:cTn id="181" dur="1000" fill="hold"/>
                                        <p:tgtEl>
                                          <p:spTgt spid="20"/>
                                        </p:tgtEl>
                                        <p:attrNameLst>
                                          <p:attrName>fill.type</p:attrName>
                                        </p:attrNameLst>
                                      </p:cBhvr>
                                      <p:to>
                                        <p:strVal val="solid"/>
                                      </p:to>
                                    </p:set>
                                    <p:set>
                                      <p:cBhvr>
                                        <p:cTn id="182" dur="1000" fill="hold"/>
                                        <p:tgtEl>
                                          <p:spTgt spid="20"/>
                                        </p:tgtEl>
                                        <p:attrNameLst>
                                          <p:attrName>fill.on</p:attrName>
                                        </p:attrNameLst>
                                      </p:cBhvr>
                                      <p:to>
                                        <p:strVal val="true"/>
                                      </p:to>
                                    </p:set>
                                  </p:childTnLst>
                                </p:cTn>
                              </p:par>
                            </p:childTnLst>
                          </p:cTn>
                        </p:par>
                      </p:childTnLst>
                    </p:cTn>
                  </p:par>
                </p:childTnLst>
              </p:cTn>
              <p:nextCondLst>
                <p:cond evt="onClick" delay="0">
                  <p:tgtEl>
                    <p:spTgt spid="62"/>
                  </p:tgtEl>
                </p:cond>
              </p:nextCondLst>
            </p:seq>
            <p:seq concurrent="1" nextAc="seek">
              <p:cTn id="183" restart="whenNotActive" fill="hold" evtFilter="cancelBubble" nodeType="interactiveSeq">
                <p:stCondLst>
                  <p:cond evt="onClick" delay="0">
                    <p:tgtEl>
                      <p:spTgt spid="20"/>
                    </p:tgtEl>
                  </p:cond>
                </p:stCondLst>
                <p:endSync evt="end" delay="0">
                  <p:rtn val="all"/>
                </p:endSync>
                <p:childTnLst>
                  <p:par>
                    <p:cTn id="184" fill="hold">
                      <p:stCondLst>
                        <p:cond delay="0"/>
                      </p:stCondLst>
                      <p:childTnLst>
                        <p:par>
                          <p:cTn id="185" fill="hold">
                            <p:stCondLst>
                              <p:cond delay="0"/>
                            </p:stCondLst>
                            <p:childTnLst>
                              <p:par>
                                <p:cTn id="186" presetID="1" presetClass="emph" presetSubtype="2" fill="hold" nodeType="clickEffect">
                                  <p:stCondLst>
                                    <p:cond delay="0"/>
                                  </p:stCondLst>
                                  <p:childTnLst>
                                    <p:animClr clrSpc="rgb">
                                      <p:cBhvr>
                                        <p:cTn id="187" dur="1000" fill="hold"/>
                                        <p:tgtEl>
                                          <p:spTgt spid="20"/>
                                        </p:tgtEl>
                                        <p:attrNameLst>
                                          <p:attrName>fillcolor</p:attrName>
                                        </p:attrNameLst>
                                      </p:cBhvr>
                                      <p:to>
                                        <a:srgbClr val="FFFF00"/>
                                      </p:to>
                                    </p:animClr>
                                    <p:set>
                                      <p:cBhvr>
                                        <p:cTn id="188" dur="1000" fill="hold"/>
                                        <p:tgtEl>
                                          <p:spTgt spid="20"/>
                                        </p:tgtEl>
                                        <p:attrNameLst>
                                          <p:attrName>fill.type</p:attrName>
                                        </p:attrNameLst>
                                      </p:cBhvr>
                                      <p:to>
                                        <p:strVal val="solid"/>
                                      </p:to>
                                    </p:set>
                                    <p:set>
                                      <p:cBhvr>
                                        <p:cTn id="189" dur="1000" fill="hold"/>
                                        <p:tgtEl>
                                          <p:spTgt spid="20"/>
                                        </p:tgtEl>
                                        <p:attrNameLst>
                                          <p:attrName>fill.on</p:attrName>
                                        </p:attrNameLst>
                                      </p:cBhvr>
                                      <p:to>
                                        <p:strVal val="true"/>
                                      </p:to>
                                    </p:set>
                                  </p:childTnLst>
                                </p:cTn>
                              </p:par>
                              <p:par>
                                <p:cTn id="190" presetID="1" presetClass="exit" presetSubtype="0" fill="hold" nodeType="withEffect">
                                  <p:stCondLst>
                                    <p:cond delay="0"/>
                                  </p:stCondLst>
                                  <p:childTnLst>
                                    <p:set>
                                      <p:cBhvr>
                                        <p:cTn id="191" dur="1" fill="hold">
                                          <p:stCondLst>
                                            <p:cond delay="0"/>
                                          </p:stCondLst>
                                        </p:cTn>
                                        <p:tgtEl>
                                          <p:spTgt spid="62"/>
                                        </p:tgtEl>
                                        <p:attrNameLst>
                                          <p:attrName>style.visibility</p:attrName>
                                        </p:attrNameLst>
                                      </p:cBhvr>
                                      <p:to>
                                        <p:strVal val="hidden"/>
                                      </p:to>
                                    </p:set>
                                  </p:childTnLst>
                                </p:cTn>
                              </p:par>
                              <p:par>
                                <p:cTn id="192" presetID="1" presetClass="entr" presetSubtype="0" fill="hold" nodeType="withEffect">
                                  <p:stCondLst>
                                    <p:cond delay="0"/>
                                  </p:stCondLst>
                                  <p:childTnLst>
                                    <p:set>
                                      <p:cBhvr>
                                        <p:cTn id="193" dur="1" fill="hold">
                                          <p:stCondLst>
                                            <p:cond delay="0"/>
                                          </p:stCondLst>
                                        </p:cTn>
                                        <p:tgtEl>
                                          <p:spTgt spid="67"/>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194" restart="whenNotActive" fill="hold" evtFilter="cancelBubble" nodeType="interactiveSeq">
                <p:stCondLst>
                  <p:cond evt="onClick" delay="0">
                    <p:tgtEl>
                      <p:spTgt spid="67"/>
                    </p:tgtEl>
                  </p:cond>
                </p:stCondLst>
                <p:endSync evt="end" delay="0">
                  <p:rtn val="all"/>
                </p:endSync>
                <p:childTnLst>
                  <p:par>
                    <p:cTn id="195" fill="hold">
                      <p:stCondLst>
                        <p:cond delay="0"/>
                      </p:stCondLst>
                      <p:childTnLst>
                        <p:par>
                          <p:cTn id="196" fill="hold">
                            <p:stCondLst>
                              <p:cond delay="0"/>
                            </p:stCondLst>
                            <p:childTnLst>
                              <p:par>
                                <p:cTn id="197" presetID="8" presetClass="emph" presetSubtype="0" fill="hold" nodeType="clickEffect">
                                  <p:stCondLst>
                                    <p:cond delay="0"/>
                                  </p:stCondLst>
                                  <p:childTnLst>
                                    <p:animRot by="46080000">
                                      <p:cBhvr>
                                        <p:cTn id="198" dur="1000" fill="hold"/>
                                        <p:tgtEl>
                                          <p:spTgt spid="67"/>
                                        </p:tgtEl>
                                        <p:attrNameLst>
                                          <p:attrName>r</p:attrName>
                                        </p:attrNameLst>
                                      </p:cBhvr>
                                    </p:animRot>
                                  </p:childTnLst>
                                </p:cTn>
                              </p:par>
                            </p:childTnLst>
                          </p:cTn>
                        </p:par>
                        <p:par>
                          <p:cTn id="199" fill="hold">
                            <p:stCondLst>
                              <p:cond delay="1000"/>
                            </p:stCondLst>
                            <p:childTnLst>
                              <p:par>
                                <p:cTn id="200" presetID="1" presetClass="emph" presetSubtype="2" fill="hold" nodeType="afterEffect">
                                  <p:stCondLst>
                                    <p:cond delay="0"/>
                                  </p:stCondLst>
                                  <p:childTnLst>
                                    <p:animClr clrSpc="rgb">
                                      <p:cBhvr>
                                        <p:cTn id="201" dur="1000" fill="hold"/>
                                        <p:tgtEl>
                                          <p:spTgt spid="19"/>
                                        </p:tgtEl>
                                        <p:attrNameLst>
                                          <p:attrName>fillcolor</p:attrName>
                                        </p:attrNameLst>
                                      </p:cBhvr>
                                      <p:to>
                                        <a:srgbClr val="FF3300"/>
                                      </p:to>
                                    </p:animClr>
                                    <p:set>
                                      <p:cBhvr>
                                        <p:cTn id="202" dur="1000" fill="hold"/>
                                        <p:tgtEl>
                                          <p:spTgt spid="19"/>
                                        </p:tgtEl>
                                        <p:attrNameLst>
                                          <p:attrName>fill.type</p:attrName>
                                        </p:attrNameLst>
                                      </p:cBhvr>
                                      <p:to>
                                        <p:strVal val="solid"/>
                                      </p:to>
                                    </p:set>
                                    <p:set>
                                      <p:cBhvr>
                                        <p:cTn id="203" dur="1000" fill="hold"/>
                                        <p:tgtEl>
                                          <p:spTgt spid="19"/>
                                        </p:tgtEl>
                                        <p:attrNameLst>
                                          <p:attrName>fill.on</p:attrName>
                                        </p:attrNameLst>
                                      </p:cBhvr>
                                      <p:to>
                                        <p:strVal val="true"/>
                                      </p:to>
                                    </p:set>
                                  </p:childTnLst>
                                </p:cTn>
                              </p:par>
                            </p:childTnLst>
                          </p:cTn>
                        </p:par>
                      </p:childTnLst>
                    </p:cTn>
                  </p:par>
                </p:childTnLst>
              </p:cTn>
              <p:nextCondLst>
                <p:cond evt="onClick" delay="0">
                  <p:tgtEl>
                    <p:spTgt spid="67"/>
                  </p:tgtEl>
                </p:cond>
              </p:nextCondLst>
            </p:seq>
            <p:seq concurrent="1" nextAc="seek">
              <p:cTn id="204" restart="whenNotActive" fill="hold" evtFilter="cancelBubble" nodeType="interactiveSeq">
                <p:stCondLst>
                  <p:cond evt="onClick" delay="0">
                    <p:tgtEl>
                      <p:spTgt spid="19"/>
                    </p:tgtEl>
                  </p:cond>
                </p:stCondLst>
                <p:endSync evt="end" delay="0">
                  <p:rtn val="all"/>
                </p:endSync>
                <p:childTnLst>
                  <p:par>
                    <p:cTn id="205" fill="hold">
                      <p:stCondLst>
                        <p:cond delay="0"/>
                      </p:stCondLst>
                      <p:childTnLst>
                        <p:par>
                          <p:cTn id="206" fill="hold">
                            <p:stCondLst>
                              <p:cond delay="0"/>
                            </p:stCondLst>
                            <p:childTnLst>
                              <p:par>
                                <p:cTn id="207" presetID="1" presetClass="emph" presetSubtype="2" fill="hold" nodeType="clickEffect">
                                  <p:stCondLst>
                                    <p:cond delay="0"/>
                                  </p:stCondLst>
                                  <p:childTnLst>
                                    <p:animClr clrSpc="rgb">
                                      <p:cBhvr>
                                        <p:cTn id="208" dur="1000" fill="hold"/>
                                        <p:tgtEl>
                                          <p:spTgt spid="19"/>
                                        </p:tgtEl>
                                        <p:attrNameLst>
                                          <p:attrName>fillcolor</p:attrName>
                                        </p:attrNameLst>
                                      </p:cBhvr>
                                      <p:to>
                                        <a:srgbClr val="FFFF00"/>
                                      </p:to>
                                    </p:animClr>
                                    <p:set>
                                      <p:cBhvr>
                                        <p:cTn id="209" dur="1000" fill="hold"/>
                                        <p:tgtEl>
                                          <p:spTgt spid="19"/>
                                        </p:tgtEl>
                                        <p:attrNameLst>
                                          <p:attrName>fill.type</p:attrName>
                                        </p:attrNameLst>
                                      </p:cBhvr>
                                      <p:to>
                                        <p:strVal val="solid"/>
                                      </p:to>
                                    </p:set>
                                    <p:set>
                                      <p:cBhvr>
                                        <p:cTn id="210" dur="1000" fill="hold"/>
                                        <p:tgtEl>
                                          <p:spTgt spid="19"/>
                                        </p:tgtEl>
                                        <p:attrNameLst>
                                          <p:attrName>fill.on</p:attrName>
                                        </p:attrNameLst>
                                      </p:cBhvr>
                                      <p:to>
                                        <p:strVal val="true"/>
                                      </p:to>
                                    </p:set>
                                  </p:childTnLst>
                                </p:cTn>
                              </p:par>
                              <p:par>
                                <p:cTn id="211" presetID="1" presetClass="exit" presetSubtype="0" fill="hold" nodeType="withEffect">
                                  <p:stCondLst>
                                    <p:cond delay="0"/>
                                  </p:stCondLst>
                                  <p:childTnLst>
                                    <p:set>
                                      <p:cBhvr>
                                        <p:cTn id="212" dur="1" fill="hold">
                                          <p:stCondLst>
                                            <p:cond delay="0"/>
                                          </p:stCondLst>
                                        </p:cTn>
                                        <p:tgtEl>
                                          <p:spTgt spid="67"/>
                                        </p:tgtEl>
                                        <p:attrNameLst>
                                          <p:attrName>style.visibility</p:attrName>
                                        </p:attrNameLst>
                                      </p:cBhvr>
                                      <p:to>
                                        <p:strVal val="hidden"/>
                                      </p:to>
                                    </p:set>
                                  </p:childTnLst>
                                </p:cTn>
                              </p:par>
                              <p:par>
                                <p:cTn id="213" presetID="1" presetClass="entr" presetSubtype="0" fill="hold" nodeType="withEffect">
                                  <p:stCondLst>
                                    <p:cond delay="0"/>
                                  </p:stCondLst>
                                  <p:childTnLst>
                                    <p:set>
                                      <p:cBhvr>
                                        <p:cTn id="214" dur="1" fill="hold">
                                          <p:stCondLst>
                                            <p:cond delay="0"/>
                                          </p:stCondLst>
                                        </p:cTn>
                                        <p:tgtEl>
                                          <p:spTgt spid="73"/>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15" restart="whenNotActive" fill="hold" evtFilter="cancelBubble" nodeType="interactiveSeq">
                <p:stCondLst>
                  <p:cond evt="onClick" delay="0">
                    <p:tgtEl>
                      <p:spTgt spid="73"/>
                    </p:tgtEl>
                  </p:cond>
                </p:stCondLst>
                <p:endSync evt="end" delay="0">
                  <p:rtn val="all"/>
                </p:endSync>
                <p:childTnLst>
                  <p:par>
                    <p:cTn id="216" fill="hold">
                      <p:stCondLst>
                        <p:cond delay="0"/>
                      </p:stCondLst>
                      <p:childTnLst>
                        <p:par>
                          <p:cTn id="217" fill="hold">
                            <p:stCondLst>
                              <p:cond delay="0"/>
                            </p:stCondLst>
                            <p:childTnLst>
                              <p:par>
                                <p:cTn id="218" presetID="8" presetClass="emph" presetSubtype="0" fill="hold" nodeType="clickEffect">
                                  <p:stCondLst>
                                    <p:cond delay="0"/>
                                  </p:stCondLst>
                                  <p:childTnLst>
                                    <p:animRot by="45900000">
                                      <p:cBhvr>
                                        <p:cTn id="219" dur="1000" fill="hold"/>
                                        <p:tgtEl>
                                          <p:spTgt spid="73"/>
                                        </p:tgtEl>
                                        <p:attrNameLst>
                                          <p:attrName>r</p:attrName>
                                        </p:attrNameLst>
                                      </p:cBhvr>
                                    </p:animRot>
                                  </p:childTnLst>
                                </p:cTn>
                              </p:par>
                            </p:childTnLst>
                          </p:cTn>
                        </p:par>
                        <p:par>
                          <p:cTn id="220" fill="hold">
                            <p:stCondLst>
                              <p:cond delay="1000"/>
                            </p:stCondLst>
                            <p:childTnLst>
                              <p:par>
                                <p:cTn id="221" presetID="1" presetClass="emph" presetSubtype="2" fill="hold" nodeType="afterEffect">
                                  <p:stCondLst>
                                    <p:cond delay="0"/>
                                  </p:stCondLst>
                                  <p:childTnLst>
                                    <p:animClr clrSpc="rgb">
                                      <p:cBhvr>
                                        <p:cTn id="222" dur="1000" fill="hold"/>
                                        <p:tgtEl>
                                          <p:spTgt spid="22"/>
                                        </p:tgtEl>
                                        <p:attrNameLst>
                                          <p:attrName>fillcolor</p:attrName>
                                        </p:attrNameLst>
                                      </p:cBhvr>
                                      <p:to>
                                        <a:srgbClr val="FF3300"/>
                                      </p:to>
                                    </p:animClr>
                                    <p:set>
                                      <p:cBhvr>
                                        <p:cTn id="223" dur="1000" fill="hold"/>
                                        <p:tgtEl>
                                          <p:spTgt spid="22"/>
                                        </p:tgtEl>
                                        <p:attrNameLst>
                                          <p:attrName>fill.type</p:attrName>
                                        </p:attrNameLst>
                                      </p:cBhvr>
                                      <p:to>
                                        <p:strVal val="solid"/>
                                      </p:to>
                                    </p:set>
                                    <p:set>
                                      <p:cBhvr>
                                        <p:cTn id="224" dur="1000" fill="hold"/>
                                        <p:tgtEl>
                                          <p:spTgt spid="22"/>
                                        </p:tgtEl>
                                        <p:attrNameLst>
                                          <p:attrName>fill.on</p:attrName>
                                        </p:attrNameLst>
                                      </p:cBhvr>
                                      <p:to>
                                        <p:strVal val="true"/>
                                      </p:to>
                                    </p:set>
                                  </p:childTnLst>
                                </p:cTn>
                              </p:par>
                            </p:childTnLst>
                          </p:cTn>
                        </p:par>
                      </p:childTnLst>
                    </p:cTn>
                  </p:par>
                </p:childTnLst>
              </p:cTn>
              <p:nextCondLst>
                <p:cond evt="onClick" delay="0">
                  <p:tgtEl>
                    <p:spTgt spid="73"/>
                  </p:tgtEl>
                </p:cond>
              </p:nextCondLst>
            </p:seq>
            <p:seq concurrent="1" nextAc="seek">
              <p:cTn id="225" restart="whenNotActive" fill="hold" evtFilter="cancelBubble" nodeType="interactiveSeq">
                <p:stCondLst>
                  <p:cond evt="onClick" delay="0">
                    <p:tgtEl>
                      <p:spTgt spid="22"/>
                    </p:tgtEl>
                  </p:cond>
                </p:stCondLst>
                <p:endSync evt="end" delay="0">
                  <p:rtn val="all"/>
                </p:endSync>
                <p:childTnLst>
                  <p:par>
                    <p:cTn id="226" fill="hold">
                      <p:stCondLst>
                        <p:cond delay="0"/>
                      </p:stCondLst>
                      <p:childTnLst>
                        <p:par>
                          <p:cTn id="227" fill="hold">
                            <p:stCondLst>
                              <p:cond delay="0"/>
                            </p:stCondLst>
                            <p:childTnLst>
                              <p:par>
                                <p:cTn id="228" presetID="1" presetClass="emph" presetSubtype="2" fill="hold" nodeType="clickEffect">
                                  <p:stCondLst>
                                    <p:cond delay="0"/>
                                  </p:stCondLst>
                                  <p:childTnLst>
                                    <p:animClr clrSpc="rgb">
                                      <p:cBhvr>
                                        <p:cTn id="229" dur="2000" fill="hold"/>
                                        <p:tgtEl>
                                          <p:spTgt spid="22"/>
                                        </p:tgtEl>
                                        <p:attrNameLst>
                                          <p:attrName>fillcolor</p:attrName>
                                        </p:attrNameLst>
                                      </p:cBhvr>
                                      <p:to>
                                        <a:srgbClr val="FFFF00"/>
                                      </p:to>
                                    </p:animClr>
                                    <p:set>
                                      <p:cBhvr>
                                        <p:cTn id="230" dur="2000" fill="hold"/>
                                        <p:tgtEl>
                                          <p:spTgt spid="22"/>
                                        </p:tgtEl>
                                        <p:attrNameLst>
                                          <p:attrName>fill.type</p:attrName>
                                        </p:attrNameLst>
                                      </p:cBhvr>
                                      <p:to>
                                        <p:strVal val="solid"/>
                                      </p:to>
                                    </p:set>
                                    <p:set>
                                      <p:cBhvr>
                                        <p:cTn id="231" dur="2000" fill="hold"/>
                                        <p:tgtEl>
                                          <p:spTgt spid="22"/>
                                        </p:tgtEl>
                                        <p:attrNameLst>
                                          <p:attrName>fill.on</p:attrName>
                                        </p:attrNameLst>
                                      </p:cBhvr>
                                      <p:to>
                                        <p:strVal val="true"/>
                                      </p:to>
                                    </p:set>
                                  </p:childTnLst>
                                </p:cTn>
                              </p:par>
                              <p:par>
                                <p:cTn id="232" presetID="1" presetClass="exit" presetSubtype="0" fill="hold" nodeType="withEffect">
                                  <p:stCondLst>
                                    <p:cond delay="0"/>
                                  </p:stCondLst>
                                  <p:childTnLst>
                                    <p:set>
                                      <p:cBhvr>
                                        <p:cTn id="233" dur="1" fill="hold">
                                          <p:stCondLst>
                                            <p:cond delay="0"/>
                                          </p:stCondLst>
                                        </p:cTn>
                                        <p:tgtEl>
                                          <p:spTgt spid="73"/>
                                        </p:tgtEl>
                                        <p:attrNameLst>
                                          <p:attrName>style.visibility</p:attrName>
                                        </p:attrNameLst>
                                      </p:cBhvr>
                                      <p:to>
                                        <p:strVal val="hidden"/>
                                      </p:to>
                                    </p:set>
                                  </p:childTnLst>
                                </p:cTn>
                              </p:par>
                              <p:par>
                                <p:cTn id="234" presetID="1" presetClass="entr" presetSubtype="0" fill="hold" nodeType="withEffect">
                                  <p:stCondLst>
                                    <p:cond delay="0"/>
                                  </p:stCondLst>
                                  <p:childTnLst>
                                    <p:set>
                                      <p:cBhvr>
                                        <p:cTn id="235" dur="1" fill="hold">
                                          <p:stCondLst>
                                            <p:cond delay="0"/>
                                          </p:stCondLst>
                                        </p:cTn>
                                        <p:tgtEl>
                                          <p:spTgt spid="78"/>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seq concurrent="1" nextAc="seek">
              <p:cTn id="236" restart="whenNotActive" fill="hold" evtFilter="cancelBubble" nodeType="interactiveSeq">
                <p:stCondLst>
                  <p:cond evt="onClick" delay="0">
                    <p:tgtEl>
                      <p:spTgt spid="78"/>
                    </p:tgtEl>
                  </p:cond>
                </p:stCondLst>
                <p:endSync evt="end" delay="0">
                  <p:rtn val="all"/>
                </p:endSync>
                <p:childTnLst>
                  <p:par>
                    <p:cTn id="237" fill="hold">
                      <p:stCondLst>
                        <p:cond delay="0"/>
                      </p:stCondLst>
                      <p:childTnLst>
                        <p:par>
                          <p:cTn id="238" fill="hold">
                            <p:stCondLst>
                              <p:cond delay="0"/>
                            </p:stCondLst>
                            <p:childTnLst>
                              <p:par>
                                <p:cTn id="239" presetID="8" presetClass="emph" presetSubtype="0" fill="hold" nodeType="clickEffect">
                                  <p:stCondLst>
                                    <p:cond delay="0"/>
                                  </p:stCondLst>
                                  <p:childTnLst>
                                    <p:animRot by="45900000">
                                      <p:cBhvr>
                                        <p:cTn id="240" dur="1000" fill="hold"/>
                                        <p:tgtEl>
                                          <p:spTgt spid="78"/>
                                        </p:tgtEl>
                                        <p:attrNameLst>
                                          <p:attrName>r</p:attrName>
                                        </p:attrNameLst>
                                      </p:cBhvr>
                                    </p:animRot>
                                  </p:childTnLst>
                                </p:cTn>
                              </p:par>
                            </p:childTnLst>
                          </p:cTn>
                        </p:par>
                        <p:par>
                          <p:cTn id="241" fill="hold">
                            <p:stCondLst>
                              <p:cond delay="1000"/>
                            </p:stCondLst>
                            <p:childTnLst>
                              <p:par>
                                <p:cTn id="242" presetID="1" presetClass="emph" presetSubtype="2" fill="hold" nodeType="afterEffect">
                                  <p:stCondLst>
                                    <p:cond delay="0"/>
                                  </p:stCondLst>
                                  <p:childTnLst>
                                    <p:animClr clrSpc="rgb">
                                      <p:cBhvr>
                                        <p:cTn id="243" dur="1000" fill="hold"/>
                                        <p:tgtEl>
                                          <p:spTgt spid="23"/>
                                        </p:tgtEl>
                                        <p:attrNameLst>
                                          <p:attrName>fillcolor</p:attrName>
                                        </p:attrNameLst>
                                      </p:cBhvr>
                                      <p:to>
                                        <a:srgbClr val="FF3300"/>
                                      </p:to>
                                    </p:animClr>
                                    <p:set>
                                      <p:cBhvr>
                                        <p:cTn id="244" dur="1000" fill="hold"/>
                                        <p:tgtEl>
                                          <p:spTgt spid="23"/>
                                        </p:tgtEl>
                                        <p:attrNameLst>
                                          <p:attrName>fill.type</p:attrName>
                                        </p:attrNameLst>
                                      </p:cBhvr>
                                      <p:to>
                                        <p:strVal val="solid"/>
                                      </p:to>
                                    </p:set>
                                    <p:set>
                                      <p:cBhvr>
                                        <p:cTn id="245" dur="1000" fill="hold"/>
                                        <p:tgtEl>
                                          <p:spTgt spid="23"/>
                                        </p:tgtEl>
                                        <p:attrNameLst>
                                          <p:attrName>fill.on</p:attrName>
                                        </p:attrNameLst>
                                      </p:cBhvr>
                                      <p:to>
                                        <p:strVal val="true"/>
                                      </p:to>
                                    </p:set>
                                  </p:childTnLst>
                                </p:cTn>
                              </p:par>
                            </p:childTnLst>
                          </p:cTn>
                        </p:par>
                      </p:childTnLst>
                    </p:cTn>
                  </p:par>
                </p:childTnLst>
              </p:cTn>
              <p:nextCondLst>
                <p:cond evt="onClick" delay="0">
                  <p:tgtEl>
                    <p:spTgt spid="78"/>
                  </p:tgtEl>
                </p:cond>
              </p:nextCondLst>
            </p:seq>
            <p:seq concurrent="1" nextAc="seek">
              <p:cTn id="246" restart="whenNotActive" fill="hold" evtFilter="cancelBubble" nodeType="interactiveSeq">
                <p:stCondLst>
                  <p:cond evt="onClick" delay="0">
                    <p:tgtEl>
                      <p:spTgt spid="23"/>
                    </p:tgtEl>
                  </p:cond>
                </p:stCondLst>
                <p:endSync evt="end" delay="0">
                  <p:rtn val="all"/>
                </p:endSync>
                <p:childTnLst>
                  <p:par>
                    <p:cTn id="247" fill="hold">
                      <p:stCondLst>
                        <p:cond delay="0"/>
                      </p:stCondLst>
                      <p:childTnLst>
                        <p:par>
                          <p:cTn id="248" fill="hold">
                            <p:stCondLst>
                              <p:cond delay="0"/>
                            </p:stCondLst>
                            <p:childTnLst>
                              <p:par>
                                <p:cTn id="249" presetID="1" presetClass="emph" presetSubtype="2" fill="hold" nodeType="clickEffect">
                                  <p:stCondLst>
                                    <p:cond delay="0"/>
                                  </p:stCondLst>
                                  <p:childTnLst>
                                    <p:animClr clrSpc="rgb">
                                      <p:cBhvr>
                                        <p:cTn id="250" dur="1000" fill="hold"/>
                                        <p:tgtEl>
                                          <p:spTgt spid="23"/>
                                        </p:tgtEl>
                                        <p:attrNameLst>
                                          <p:attrName>fillcolor</p:attrName>
                                        </p:attrNameLst>
                                      </p:cBhvr>
                                      <p:to>
                                        <a:srgbClr val="FFFF00"/>
                                      </p:to>
                                    </p:animClr>
                                    <p:set>
                                      <p:cBhvr>
                                        <p:cTn id="251" dur="1000" fill="hold"/>
                                        <p:tgtEl>
                                          <p:spTgt spid="23"/>
                                        </p:tgtEl>
                                        <p:attrNameLst>
                                          <p:attrName>fill.type</p:attrName>
                                        </p:attrNameLst>
                                      </p:cBhvr>
                                      <p:to>
                                        <p:strVal val="solid"/>
                                      </p:to>
                                    </p:set>
                                    <p:set>
                                      <p:cBhvr>
                                        <p:cTn id="252" dur="1000" fill="hold"/>
                                        <p:tgtEl>
                                          <p:spTgt spid="23"/>
                                        </p:tgtEl>
                                        <p:attrNameLst>
                                          <p:attrName>fill.on</p:attrName>
                                        </p:attrNameLst>
                                      </p:cBhvr>
                                      <p:to>
                                        <p:strVal val="true"/>
                                      </p:to>
                                    </p:set>
                                  </p:childTnLst>
                                </p:cTn>
                              </p:par>
                              <p:par>
                                <p:cTn id="253" presetID="1" presetClass="exit" presetSubtype="0" fill="hold" nodeType="withEffect">
                                  <p:stCondLst>
                                    <p:cond delay="0"/>
                                  </p:stCondLst>
                                  <p:childTnLst>
                                    <p:set>
                                      <p:cBhvr>
                                        <p:cTn id="254" dur="1" fill="hold">
                                          <p:stCondLst>
                                            <p:cond delay="0"/>
                                          </p:stCondLst>
                                        </p:cTn>
                                        <p:tgtEl>
                                          <p:spTgt spid="78"/>
                                        </p:tgtEl>
                                        <p:attrNameLst>
                                          <p:attrName>style.visibility</p:attrName>
                                        </p:attrNameLst>
                                      </p:cBhvr>
                                      <p:to>
                                        <p:strVal val="hidden"/>
                                      </p:to>
                                    </p:set>
                                  </p:childTnLst>
                                </p:cTn>
                              </p:par>
                              <p:par>
                                <p:cTn id="255" presetID="1" presetClass="entr" presetSubtype="0" fill="hold" nodeType="withEffect">
                                  <p:stCondLst>
                                    <p:cond delay="0"/>
                                  </p:stCondLst>
                                  <p:childTnLst>
                                    <p:set>
                                      <p:cBhvr>
                                        <p:cTn id="256" dur="1" fill="hold">
                                          <p:stCondLst>
                                            <p:cond delay="0"/>
                                          </p:stCondLst>
                                        </p:cTn>
                                        <p:tgtEl>
                                          <p:spTgt spid="83"/>
                                        </p:tgtEl>
                                        <p:attrNameLst>
                                          <p:attrName>style.visibility</p:attrName>
                                        </p:attrNameLst>
                                      </p:cBhvr>
                                      <p:to>
                                        <p:strVal val="visible"/>
                                      </p:to>
                                    </p:set>
                                  </p:childTnLst>
                                </p:cTn>
                              </p:par>
                            </p:childTnLst>
                          </p:cTn>
                        </p:par>
                      </p:childTnLst>
                    </p:cTn>
                  </p:par>
                </p:childTnLst>
              </p:cTn>
              <p:nextCondLst>
                <p:cond evt="onClick" delay="0">
                  <p:tgtEl>
                    <p:spTgt spid="23"/>
                  </p:tgtEl>
                </p:cond>
              </p:nextCondLst>
            </p:seq>
            <p:seq concurrent="1" nextAc="seek">
              <p:cTn id="257" restart="whenNotActive" fill="hold" evtFilter="cancelBubble" nodeType="interactiveSeq">
                <p:stCondLst>
                  <p:cond evt="onClick" delay="0">
                    <p:tgtEl>
                      <p:spTgt spid="83"/>
                    </p:tgtEl>
                  </p:cond>
                </p:stCondLst>
                <p:endSync evt="end" delay="0">
                  <p:rtn val="all"/>
                </p:endSync>
                <p:childTnLst>
                  <p:par>
                    <p:cTn id="258" fill="hold">
                      <p:stCondLst>
                        <p:cond delay="0"/>
                      </p:stCondLst>
                      <p:childTnLst>
                        <p:par>
                          <p:cTn id="259" fill="hold">
                            <p:stCondLst>
                              <p:cond delay="0"/>
                            </p:stCondLst>
                            <p:childTnLst>
                              <p:par>
                                <p:cTn id="260" presetID="8" presetClass="emph" presetSubtype="0" fill="hold" nodeType="clickEffect">
                                  <p:stCondLst>
                                    <p:cond delay="0"/>
                                  </p:stCondLst>
                                  <p:childTnLst>
                                    <p:animRot by="48900000">
                                      <p:cBhvr>
                                        <p:cTn id="261" dur="1000" fill="hold"/>
                                        <p:tgtEl>
                                          <p:spTgt spid="83"/>
                                        </p:tgtEl>
                                        <p:attrNameLst>
                                          <p:attrName>r</p:attrName>
                                        </p:attrNameLst>
                                      </p:cBhvr>
                                    </p:animRot>
                                  </p:childTnLst>
                                </p:cTn>
                              </p:par>
                            </p:childTnLst>
                          </p:cTn>
                        </p:par>
                        <p:par>
                          <p:cTn id="262" fill="hold">
                            <p:stCondLst>
                              <p:cond delay="1000"/>
                            </p:stCondLst>
                            <p:childTnLst>
                              <p:par>
                                <p:cTn id="263" presetID="1" presetClass="emph" presetSubtype="2" fill="hold" nodeType="afterEffect">
                                  <p:stCondLst>
                                    <p:cond delay="0"/>
                                  </p:stCondLst>
                                  <p:childTnLst>
                                    <p:animClr clrSpc="rgb">
                                      <p:cBhvr>
                                        <p:cTn id="264" dur="1000" fill="hold"/>
                                        <p:tgtEl>
                                          <p:spTgt spid="26"/>
                                        </p:tgtEl>
                                        <p:attrNameLst>
                                          <p:attrName>fillcolor</p:attrName>
                                        </p:attrNameLst>
                                      </p:cBhvr>
                                      <p:to>
                                        <a:srgbClr val="FF3300"/>
                                      </p:to>
                                    </p:animClr>
                                    <p:set>
                                      <p:cBhvr>
                                        <p:cTn id="265" dur="1000" fill="hold"/>
                                        <p:tgtEl>
                                          <p:spTgt spid="26"/>
                                        </p:tgtEl>
                                        <p:attrNameLst>
                                          <p:attrName>fill.type</p:attrName>
                                        </p:attrNameLst>
                                      </p:cBhvr>
                                      <p:to>
                                        <p:strVal val="solid"/>
                                      </p:to>
                                    </p:set>
                                    <p:set>
                                      <p:cBhvr>
                                        <p:cTn id="266" dur="1000" fill="hold"/>
                                        <p:tgtEl>
                                          <p:spTgt spid="26"/>
                                        </p:tgtEl>
                                        <p:attrNameLst>
                                          <p:attrName>fill.on</p:attrName>
                                        </p:attrNameLst>
                                      </p:cBhvr>
                                      <p:to>
                                        <p:strVal val="true"/>
                                      </p:to>
                                    </p:set>
                                  </p:childTnLst>
                                </p:cTn>
                              </p:par>
                            </p:childTnLst>
                          </p:cTn>
                        </p:par>
                      </p:childTnLst>
                    </p:cTn>
                  </p:par>
                </p:childTnLst>
              </p:cTn>
              <p:nextCondLst>
                <p:cond evt="onClick" delay="0">
                  <p:tgtEl>
                    <p:spTgt spid="83"/>
                  </p:tgtEl>
                </p:cond>
              </p:nextCondLst>
            </p:seq>
            <p:seq concurrent="1" nextAc="seek">
              <p:cTn id="267" restart="whenNotActive" fill="hold" evtFilter="cancelBubble" nodeType="interactiveSeq">
                <p:stCondLst>
                  <p:cond evt="onClick" delay="0">
                    <p:tgtEl>
                      <p:spTgt spid="26"/>
                    </p:tgtEl>
                  </p:cond>
                </p:stCondLst>
                <p:endSync evt="end" delay="0">
                  <p:rtn val="all"/>
                </p:endSync>
                <p:childTnLst>
                  <p:par>
                    <p:cTn id="268" fill="hold">
                      <p:stCondLst>
                        <p:cond delay="0"/>
                      </p:stCondLst>
                      <p:childTnLst>
                        <p:par>
                          <p:cTn id="269" fill="hold">
                            <p:stCondLst>
                              <p:cond delay="0"/>
                            </p:stCondLst>
                            <p:childTnLst>
                              <p:par>
                                <p:cTn id="270" presetID="1" presetClass="emph" presetSubtype="2" fill="hold" nodeType="clickEffect">
                                  <p:stCondLst>
                                    <p:cond delay="0"/>
                                  </p:stCondLst>
                                  <p:childTnLst>
                                    <p:animClr clrSpc="rgb">
                                      <p:cBhvr>
                                        <p:cTn id="271" dur="1000" fill="hold"/>
                                        <p:tgtEl>
                                          <p:spTgt spid="26"/>
                                        </p:tgtEl>
                                        <p:attrNameLst>
                                          <p:attrName>fillcolor</p:attrName>
                                        </p:attrNameLst>
                                      </p:cBhvr>
                                      <p:to>
                                        <a:srgbClr val="FFFF00"/>
                                      </p:to>
                                    </p:animClr>
                                    <p:set>
                                      <p:cBhvr>
                                        <p:cTn id="272" dur="1000" fill="hold"/>
                                        <p:tgtEl>
                                          <p:spTgt spid="26"/>
                                        </p:tgtEl>
                                        <p:attrNameLst>
                                          <p:attrName>fill.type</p:attrName>
                                        </p:attrNameLst>
                                      </p:cBhvr>
                                      <p:to>
                                        <p:strVal val="solid"/>
                                      </p:to>
                                    </p:set>
                                    <p:set>
                                      <p:cBhvr>
                                        <p:cTn id="273" dur="1000" fill="hold"/>
                                        <p:tgtEl>
                                          <p:spTgt spid="26"/>
                                        </p:tgtEl>
                                        <p:attrNameLst>
                                          <p:attrName>fill.on</p:attrName>
                                        </p:attrNameLst>
                                      </p:cBhvr>
                                      <p:to>
                                        <p:strVal val="true"/>
                                      </p:to>
                                    </p:set>
                                  </p:childTnLst>
                                </p:cTn>
                              </p:par>
                              <p:par>
                                <p:cTn id="274" presetID="1" presetClass="exit" presetSubtype="0" fill="hold" nodeType="withEffect">
                                  <p:stCondLst>
                                    <p:cond delay="0"/>
                                  </p:stCondLst>
                                  <p:childTnLst>
                                    <p:set>
                                      <p:cBhvr>
                                        <p:cTn id="275" dur="1" fill="hold">
                                          <p:stCondLst>
                                            <p:cond delay="0"/>
                                          </p:stCondLst>
                                        </p:cTn>
                                        <p:tgtEl>
                                          <p:spTgt spid="83"/>
                                        </p:tgtEl>
                                        <p:attrNameLst>
                                          <p:attrName>style.visibility</p:attrName>
                                        </p:attrNameLst>
                                      </p:cBhvr>
                                      <p:to>
                                        <p:strVal val="hidden"/>
                                      </p:to>
                                    </p:set>
                                  </p:childTnLst>
                                </p:cTn>
                              </p:par>
                              <p:par>
                                <p:cTn id="276" presetID="1" presetClass="entr" presetSubtype="0" fill="hold" nodeType="withEffect">
                                  <p:stCondLst>
                                    <p:cond delay="0"/>
                                  </p:stCondLst>
                                  <p:childTnLst>
                                    <p:set>
                                      <p:cBhvr>
                                        <p:cTn id="277" dur="1" fill="hold">
                                          <p:stCondLst>
                                            <p:cond delay="0"/>
                                          </p:stCondLst>
                                        </p:cTn>
                                        <p:tgtEl>
                                          <p:spTgt spid="88"/>
                                        </p:tgtEl>
                                        <p:attrNameLst>
                                          <p:attrName>style.visibility</p:attrName>
                                        </p:attrNameLst>
                                      </p:cBhvr>
                                      <p:to>
                                        <p:strVal val="visible"/>
                                      </p:to>
                                    </p:set>
                                  </p:childTnLst>
                                </p:cTn>
                              </p:par>
                            </p:childTnLst>
                          </p:cTn>
                        </p:par>
                      </p:childTnLst>
                    </p:cTn>
                  </p:par>
                </p:childTnLst>
              </p:cTn>
              <p:nextCondLst>
                <p:cond evt="onClick" delay="0">
                  <p:tgtEl>
                    <p:spTgt spid="26"/>
                  </p:tgtEl>
                </p:cond>
              </p:nextCondLst>
            </p:seq>
            <p:seq concurrent="1" nextAc="seek">
              <p:cTn id="278" restart="whenNotActive" fill="hold" evtFilter="cancelBubble" nodeType="interactiveSeq">
                <p:stCondLst>
                  <p:cond evt="onClick" delay="0">
                    <p:tgtEl>
                      <p:spTgt spid="88"/>
                    </p:tgtEl>
                  </p:cond>
                </p:stCondLst>
                <p:endSync evt="end" delay="0">
                  <p:rtn val="all"/>
                </p:endSync>
                <p:childTnLst>
                  <p:par>
                    <p:cTn id="279" fill="hold">
                      <p:stCondLst>
                        <p:cond delay="0"/>
                      </p:stCondLst>
                      <p:childTnLst>
                        <p:par>
                          <p:cTn id="280" fill="hold">
                            <p:stCondLst>
                              <p:cond delay="0"/>
                            </p:stCondLst>
                            <p:childTnLst>
                              <p:par>
                                <p:cTn id="281" presetID="8" presetClass="emph" presetSubtype="0" fill="hold" nodeType="clickEffect">
                                  <p:stCondLst>
                                    <p:cond delay="0"/>
                                  </p:stCondLst>
                                  <p:childTnLst>
                                    <p:animRot by="49800000">
                                      <p:cBhvr>
                                        <p:cTn id="282" dur="1000" fill="hold"/>
                                        <p:tgtEl>
                                          <p:spTgt spid="88"/>
                                        </p:tgtEl>
                                        <p:attrNameLst>
                                          <p:attrName>r</p:attrName>
                                        </p:attrNameLst>
                                      </p:cBhvr>
                                    </p:animRot>
                                  </p:childTnLst>
                                </p:cTn>
                              </p:par>
                            </p:childTnLst>
                          </p:cTn>
                        </p:par>
                        <p:par>
                          <p:cTn id="283" fill="hold">
                            <p:stCondLst>
                              <p:cond delay="1000"/>
                            </p:stCondLst>
                            <p:childTnLst>
                              <p:par>
                                <p:cTn id="284" presetID="1" presetClass="emph" presetSubtype="2" fill="hold" nodeType="afterEffect">
                                  <p:stCondLst>
                                    <p:cond delay="0"/>
                                  </p:stCondLst>
                                  <p:childTnLst>
                                    <p:animClr clrSpc="rgb">
                                      <p:cBhvr>
                                        <p:cTn id="285" dur="1000" fill="hold"/>
                                        <p:tgtEl>
                                          <p:spTgt spid="16"/>
                                        </p:tgtEl>
                                        <p:attrNameLst>
                                          <p:attrName>fillcolor</p:attrName>
                                        </p:attrNameLst>
                                      </p:cBhvr>
                                      <p:to>
                                        <a:srgbClr val="FF3300"/>
                                      </p:to>
                                    </p:animClr>
                                    <p:set>
                                      <p:cBhvr>
                                        <p:cTn id="286" dur="1000" fill="hold"/>
                                        <p:tgtEl>
                                          <p:spTgt spid="16"/>
                                        </p:tgtEl>
                                        <p:attrNameLst>
                                          <p:attrName>fill.type</p:attrName>
                                        </p:attrNameLst>
                                      </p:cBhvr>
                                      <p:to>
                                        <p:strVal val="solid"/>
                                      </p:to>
                                    </p:set>
                                    <p:set>
                                      <p:cBhvr>
                                        <p:cTn id="287" dur="1000" fill="hold"/>
                                        <p:tgtEl>
                                          <p:spTgt spid="16"/>
                                        </p:tgtEl>
                                        <p:attrNameLst>
                                          <p:attrName>fill.on</p:attrName>
                                        </p:attrNameLst>
                                      </p:cBhvr>
                                      <p:to>
                                        <p:strVal val="true"/>
                                      </p:to>
                                    </p:set>
                                  </p:childTnLst>
                                </p:cTn>
                              </p:par>
                            </p:childTnLst>
                          </p:cTn>
                        </p:par>
                      </p:childTnLst>
                    </p:cTn>
                  </p:par>
                </p:childTnLst>
              </p:cTn>
              <p:nextCondLst>
                <p:cond evt="onClick" delay="0">
                  <p:tgtEl>
                    <p:spTgt spid="88"/>
                  </p:tgtEl>
                </p:cond>
              </p:nextCondLst>
            </p:seq>
            <p:seq concurrent="1" nextAc="seek">
              <p:cTn id="288" restart="whenNotActive" fill="hold" evtFilter="cancelBubble" nodeType="interactiveSeq">
                <p:stCondLst>
                  <p:cond evt="onClick" delay="0">
                    <p:tgtEl>
                      <p:spTgt spid="16"/>
                    </p:tgtEl>
                  </p:cond>
                </p:stCondLst>
                <p:endSync evt="end" delay="0">
                  <p:rtn val="all"/>
                </p:endSync>
                <p:childTnLst>
                  <p:par>
                    <p:cTn id="289" fill="hold">
                      <p:stCondLst>
                        <p:cond delay="0"/>
                      </p:stCondLst>
                      <p:childTnLst>
                        <p:par>
                          <p:cTn id="290" fill="hold">
                            <p:stCondLst>
                              <p:cond delay="0"/>
                            </p:stCondLst>
                            <p:childTnLst>
                              <p:par>
                                <p:cTn id="291" presetID="1" presetClass="emph" presetSubtype="2" fill="hold" nodeType="clickEffect">
                                  <p:stCondLst>
                                    <p:cond delay="0"/>
                                  </p:stCondLst>
                                  <p:childTnLst>
                                    <p:animClr clrSpc="rgb">
                                      <p:cBhvr>
                                        <p:cTn id="292" dur="1000" fill="hold"/>
                                        <p:tgtEl>
                                          <p:spTgt spid="16"/>
                                        </p:tgtEl>
                                        <p:attrNameLst>
                                          <p:attrName>fillcolor</p:attrName>
                                        </p:attrNameLst>
                                      </p:cBhvr>
                                      <p:to>
                                        <a:srgbClr val="FFFF00"/>
                                      </p:to>
                                    </p:animClr>
                                    <p:set>
                                      <p:cBhvr>
                                        <p:cTn id="293" dur="1000" fill="hold"/>
                                        <p:tgtEl>
                                          <p:spTgt spid="16"/>
                                        </p:tgtEl>
                                        <p:attrNameLst>
                                          <p:attrName>fill.type</p:attrName>
                                        </p:attrNameLst>
                                      </p:cBhvr>
                                      <p:to>
                                        <p:strVal val="solid"/>
                                      </p:to>
                                    </p:set>
                                    <p:set>
                                      <p:cBhvr>
                                        <p:cTn id="294" dur="1000" fill="hold"/>
                                        <p:tgtEl>
                                          <p:spTgt spid="16"/>
                                        </p:tgtEl>
                                        <p:attrNameLst>
                                          <p:attrName>fill.on</p:attrName>
                                        </p:attrNameLst>
                                      </p:cBhvr>
                                      <p:to>
                                        <p:strVal val="true"/>
                                      </p:to>
                                    </p:set>
                                  </p:childTnLst>
                                </p:cTn>
                              </p:par>
                              <p:par>
                                <p:cTn id="295" presetID="1" presetClass="exit" presetSubtype="0" fill="hold" nodeType="withEffect">
                                  <p:stCondLst>
                                    <p:cond delay="0"/>
                                  </p:stCondLst>
                                  <p:childTnLst>
                                    <p:set>
                                      <p:cBhvr>
                                        <p:cTn id="296" dur="1" fill="hold">
                                          <p:stCondLst>
                                            <p:cond delay="0"/>
                                          </p:stCondLst>
                                        </p:cTn>
                                        <p:tgtEl>
                                          <p:spTgt spid="88"/>
                                        </p:tgtEl>
                                        <p:attrNameLst>
                                          <p:attrName>style.visibility</p:attrName>
                                        </p:attrNameLst>
                                      </p:cBhvr>
                                      <p:to>
                                        <p:strVal val="hidden"/>
                                      </p:to>
                                    </p:set>
                                  </p:childTnLst>
                                </p:cTn>
                              </p:par>
                              <p:par>
                                <p:cTn id="297" presetID="1" presetClass="entr" presetSubtype="0" fill="hold" nodeType="withEffect">
                                  <p:stCondLst>
                                    <p:cond delay="0"/>
                                  </p:stCondLst>
                                  <p:childTnLst>
                                    <p:set>
                                      <p:cBhvr>
                                        <p:cTn id="298" dur="1" fill="hold">
                                          <p:stCondLst>
                                            <p:cond delay="0"/>
                                          </p:stCondLst>
                                        </p:cTn>
                                        <p:tgtEl>
                                          <p:spTgt spid="93"/>
                                        </p:tgtEl>
                                        <p:attrNameLst>
                                          <p:attrName>style.visibility</p:attrName>
                                        </p:attrNameLst>
                                      </p:cBhvr>
                                      <p:to>
                                        <p:strVal val="visible"/>
                                      </p:to>
                                    </p:set>
                                  </p:childTnLst>
                                </p:cTn>
                              </p:par>
                            </p:childTnLst>
                          </p:cTn>
                        </p:par>
                      </p:childTnLst>
                    </p:cTn>
                  </p:par>
                </p:childTnLst>
              </p:cTn>
              <p:nextCondLst>
                <p:cond evt="onClick" delay="0">
                  <p:tgtEl>
                    <p:spTgt spid="16"/>
                  </p:tgtEl>
                </p:cond>
              </p:nextCondLst>
            </p:seq>
            <p:seq concurrent="1" nextAc="seek">
              <p:cTn id="299" restart="whenNotActive" fill="hold" evtFilter="cancelBubble" nodeType="interactiveSeq">
                <p:stCondLst>
                  <p:cond evt="onClick" delay="0">
                    <p:tgtEl>
                      <p:spTgt spid="93"/>
                    </p:tgtEl>
                  </p:cond>
                </p:stCondLst>
                <p:endSync evt="end" delay="0">
                  <p:rtn val="all"/>
                </p:endSync>
                <p:childTnLst>
                  <p:par>
                    <p:cTn id="300" fill="hold">
                      <p:stCondLst>
                        <p:cond delay="0"/>
                      </p:stCondLst>
                      <p:childTnLst>
                        <p:par>
                          <p:cTn id="301" fill="hold">
                            <p:stCondLst>
                              <p:cond delay="0"/>
                            </p:stCondLst>
                            <p:childTnLst>
                              <p:par>
                                <p:cTn id="302" presetID="8" presetClass="emph" presetSubtype="0" fill="hold" nodeType="clickEffect">
                                  <p:stCondLst>
                                    <p:cond delay="0"/>
                                  </p:stCondLst>
                                  <p:childTnLst>
                                    <p:animRot by="60600000">
                                      <p:cBhvr>
                                        <p:cTn id="303" dur="1000" fill="hold"/>
                                        <p:tgtEl>
                                          <p:spTgt spid="93"/>
                                        </p:tgtEl>
                                        <p:attrNameLst>
                                          <p:attrName>r</p:attrName>
                                        </p:attrNameLst>
                                      </p:cBhvr>
                                    </p:animRot>
                                  </p:childTnLst>
                                </p:cTn>
                              </p:par>
                            </p:childTnLst>
                          </p:cTn>
                        </p:par>
                        <p:par>
                          <p:cTn id="304" fill="hold">
                            <p:stCondLst>
                              <p:cond delay="1000"/>
                            </p:stCondLst>
                            <p:childTnLst>
                              <p:par>
                                <p:cTn id="305" presetID="1" presetClass="emph" presetSubtype="2" fill="hold" nodeType="afterEffect">
                                  <p:stCondLst>
                                    <p:cond delay="0"/>
                                  </p:stCondLst>
                                  <p:childTnLst>
                                    <p:animClr clrSpc="rgb">
                                      <p:cBhvr>
                                        <p:cTn id="306" dur="1000" fill="hold"/>
                                        <p:tgtEl>
                                          <p:spTgt spid="24"/>
                                        </p:tgtEl>
                                        <p:attrNameLst>
                                          <p:attrName>fillcolor</p:attrName>
                                        </p:attrNameLst>
                                      </p:cBhvr>
                                      <p:to>
                                        <a:srgbClr val="FF3300"/>
                                      </p:to>
                                    </p:animClr>
                                    <p:set>
                                      <p:cBhvr>
                                        <p:cTn id="307" dur="1000" fill="hold"/>
                                        <p:tgtEl>
                                          <p:spTgt spid="24"/>
                                        </p:tgtEl>
                                        <p:attrNameLst>
                                          <p:attrName>fill.type</p:attrName>
                                        </p:attrNameLst>
                                      </p:cBhvr>
                                      <p:to>
                                        <p:strVal val="solid"/>
                                      </p:to>
                                    </p:set>
                                    <p:set>
                                      <p:cBhvr>
                                        <p:cTn id="308" dur="1000" fill="hold"/>
                                        <p:tgtEl>
                                          <p:spTgt spid="24"/>
                                        </p:tgtEl>
                                        <p:attrNameLst>
                                          <p:attrName>fill.on</p:attrName>
                                        </p:attrNameLst>
                                      </p:cBhvr>
                                      <p:to>
                                        <p:strVal val="true"/>
                                      </p:to>
                                    </p:set>
                                  </p:childTnLst>
                                </p:cTn>
                              </p:par>
                            </p:childTnLst>
                          </p:cTn>
                        </p:par>
                      </p:childTnLst>
                    </p:cTn>
                  </p:par>
                </p:childTnLst>
              </p:cTn>
              <p:nextCondLst>
                <p:cond evt="onClick" delay="0">
                  <p:tgtEl>
                    <p:spTgt spid="93"/>
                  </p:tgtEl>
                </p:cond>
              </p:nextCondLst>
            </p:seq>
            <p:seq concurrent="1" nextAc="seek">
              <p:cTn id="309" restart="whenNotActive" fill="hold" evtFilter="cancelBubble" nodeType="interactiveSeq">
                <p:stCondLst>
                  <p:cond evt="onClick" delay="0">
                    <p:tgtEl>
                      <p:spTgt spid="24"/>
                    </p:tgtEl>
                  </p:cond>
                </p:stCondLst>
                <p:endSync evt="end" delay="0">
                  <p:rtn val="all"/>
                </p:endSync>
                <p:childTnLst>
                  <p:par>
                    <p:cTn id="310" fill="hold">
                      <p:stCondLst>
                        <p:cond delay="0"/>
                      </p:stCondLst>
                      <p:childTnLst>
                        <p:par>
                          <p:cTn id="311" fill="hold">
                            <p:stCondLst>
                              <p:cond delay="0"/>
                            </p:stCondLst>
                            <p:childTnLst>
                              <p:par>
                                <p:cTn id="312" presetID="1" presetClass="emph" presetSubtype="2" fill="hold" nodeType="clickEffect">
                                  <p:stCondLst>
                                    <p:cond delay="0"/>
                                  </p:stCondLst>
                                  <p:childTnLst>
                                    <p:animClr clrSpc="rgb">
                                      <p:cBhvr>
                                        <p:cTn id="313" dur="1000" fill="hold"/>
                                        <p:tgtEl>
                                          <p:spTgt spid="24"/>
                                        </p:tgtEl>
                                        <p:attrNameLst>
                                          <p:attrName>fillcolor</p:attrName>
                                        </p:attrNameLst>
                                      </p:cBhvr>
                                      <p:to>
                                        <a:srgbClr val="FFFF00"/>
                                      </p:to>
                                    </p:animClr>
                                    <p:set>
                                      <p:cBhvr>
                                        <p:cTn id="314" dur="1000" fill="hold"/>
                                        <p:tgtEl>
                                          <p:spTgt spid="24"/>
                                        </p:tgtEl>
                                        <p:attrNameLst>
                                          <p:attrName>fill.type</p:attrName>
                                        </p:attrNameLst>
                                      </p:cBhvr>
                                      <p:to>
                                        <p:strVal val="solid"/>
                                      </p:to>
                                    </p:set>
                                    <p:set>
                                      <p:cBhvr>
                                        <p:cTn id="315" dur="1000" fill="hold"/>
                                        <p:tgtEl>
                                          <p:spTgt spid="24"/>
                                        </p:tgtEl>
                                        <p:attrNameLst>
                                          <p:attrName>fill.on</p:attrName>
                                        </p:attrNameLst>
                                      </p:cBhvr>
                                      <p:to>
                                        <p:strVal val="true"/>
                                      </p:to>
                                    </p:set>
                                  </p:childTnLst>
                                </p:cTn>
                              </p:par>
                              <p:par>
                                <p:cTn id="316" presetID="1" presetClass="exit" presetSubtype="0" fill="hold" nodeType="withEffect">
                                  <p:stCondLst>
                                    <p:cond delay="0"/>
                                  </p:stCondLst>
                                  <p:childTnLst>
                                    <p:set>
                                      <p:cBhvr>
                                        <p:cTn id="317" dur="1" fill="hold">
                                          <p:stCondLst>
                                            <p:cond delay="0"/>
                                          </p:stCondLst>
                                        </p:cTn>
                                        <p:tgtEl>
                                          <p:spTgt spid="93"/>
                                        </p:tgtEl>
                                        <p:attrNameLst>
                                          <p:attrName>style.visibility</p:attrName>
                                        </p:attrNameLst>
                                      </p:cBhvr>
                                      <p:to>
                                        <p:strVal val="hidden"/>
                                      </p:to>
                                    </p:set>
                                  </p:childTnLst>
                                </p:cTn>
                              </p:par>
                              <p:par>
                                <p:cTn id="318" presetID="1" presetClass="entr" presetSubtype="0" fill="hold" nodeType="withEffect">
                                  <p:stCondLst>
                                    <p:cond delay="0"/>
                                  </p:stCondLst>
                                  <p:childTnLst>
                                    <p:set>
                                      <p:cBhvr>
                                        <p:cTn id="319" dur="1" fill="hold">
                                          <p:stCondLst>
                                            <p:cond delay="0"/>
                                          </p:stCondLst>
                                        </p:cTn>
                                        <p:tgtEl>
                                          <p:spTgt spid="98"/>
                                        </p:tgtEl>
                                        <p:attrNameLst>
                                          <p:attrName>style.visibility</p:attrName>
                                        </p:attrNameLst>
                                      </p:cBhvr>
                                      <p:to>
                                        <p:strVal val="visible"/>
                                      </p:to>
                                    </p:set>
                                  </p:childTnLst>
                                </p:cTn>
                              </p:par>
                            </p:childTnLst>
                          </p:cTn>
                        </p:par>
                      </p:childTnLst>
                    </p:cTn>
                  </p:par>
                </p:childTnLst>
              </p:cTn>
              <p:nextCondLst>
                <p:cond evt="onClick" delay="0">
                  <p:tgtEl>
                    <p:spTgt spid="24"/>
                  </p:tgtEl>
                </p:cond>
              </p:nextCondLst>
            </p:seq>
            <p:seq concurrent="1" nextAc="seek">
              <p:cTn id="320" restart="whenNotActive" fill="hold" evtFilter="cancelBubble" nodeType="interactiveSeq">
                <p:stCondLst>
                  <p:cond evt="onClick" delay="0">
                    <p:tgtEl>
                      <p:spTgt spid="98"/>
                    </p:tgtEl>
                  </p:cond>
                </p:stCondLst>
                <p:endSync evt="end" delay="0">
                  <p:rtn val="all"/>
                </p:endSync>
                <p:childTnLst>
                  <p:par>
                    <p:cTn id="321" fill="hold">
                      <p:stCondLst>
                        <p:cond delay="0"/>
                      </p:stCondLst>
                      <p:childTnLst>
                        <p:par>
                          <p:cTn id="322" fill="hold">
                            <p:stCondLst>
                              <p:cond delay="0"/>
                            </p:stCondLst>
                            <p:childTnLst>
                              <p:par>
                                <p:cTn id="323" presetID="8" presetClass="emph" presetSubtype="0" fill="hold" nodeType="clickEffect">
                                  <p:stCondLst>
                                    <p:cond delay="0"/>
                                  </p:stCondLst>
                                  <p:childTnLst>
                                    <p:animRot by="45900000">
                                      <p:cBhvr>
                                        <p:cTn id="324" dur="1000" fill="hold"/>
                                        <p:tgtEl>
                                          <p:spTgt spid="98"/>
                                        </p:tgtEl>
                                        <p:attrNameLst>
                                          <p:attrName>r</p:attrName>
                                        </p:attrNameLst>
                                      </p:cBhvr>
                                    </p:animRot>
                                  </p:childTnLst>
                                </p:cTn>
                              </p:par>
                            </p:childTnLst>
                          </p:cTn>
                        </p:par>
                        <p:par>
                          <p:cTn id="325" fill="hold">
                            <p:stCondLst>
                              <p:cond delay="1000"/>
                            </p:stCondLst>
                            <p:childTnLst>
                              <p:par>
                                <p:cTn id="326" presetID="1" presetClass="emph" presetSubtype="2" fill="hold" nodeType="afterEffect">
                                  <p:stCondLst>
                                    <p:cond delay="0"/>
                                  </p:stCondLst>
                                  <p:childTnLst>
                                    <p:animClr clrSpc="rgb">
                                      <p:cBhvr>
                                        <p:cTn id="327" dur="1000" fill="hold"/>
                                        <p:tgtEl>
                                          <p:spTgt spid="21"/>
                                        </p:tgtEl>
                                        <p:attrNameLst>
                                          <p:attrName>fillcolor</p:attrName>
                                        </p:attrNameLst>
                                      </p:cBhvr>
                                      <p:to>
                                        <a:srgbClr val="FF3300"/>
                                      </p:to>
                                    </p:animClr>
                                    <p:set>
                                      <p:cBhvr>
                                        <p:cTn id="328" dur="1000" fill="hold"/>
                                        <p:tgtEl>
                                          <p:spTgt spid="21"/>
                                        </p:tgtEl>
                                        <p:attrNameLst>
                                          <p:attrName>fill.type</p:attrName>
                                        </p:attrNameLst>
                                      </p:cBhvr>
                                      <p:to>
                                        <p:strVal val="solid"/>
                                      </p:to>
                                    </p:set>
                                    <p:set>
                                      <p:cBhvr>
                                        <p:cTn id="329" dur="1000" fill="hold"/>
                                        <p:tgtEl>
                                          <p:spTgt spid="21"/>
                                        </p:tgtEl>
                                        <p:attrNameLst>
                                          <p:attrName>fill.on</p:attrName>
                                        </p:attrNameLst>
                                      </p:cBhvr>
                                      <p:to>
                                        <p:strVal val="true"/>
                                      </p:to>
                                    </p:set>
                                  </p:childTnLst>
                                </p:cTn>
                              </p:par>
                            </p:childTnLst>
                          </p:cTn>
                        </p:par>
                      </p:childTnLst>
                    </p:cTn>
                  </p:par>
                </p:childTnLst>
              </p:cTn>
              <p:nextCondLst>
                <p:cond evt="onClick" delay="0">
                  <p:tgtEl>
                    <p:spTgt spid="98"/>
                  </p:tgtEl>
                </p:cond>
              </p:nextCondLst>
            </p:seq>
            <p:seq concurrent="1" nextAc="seek">
              <p:cTn id="330" restart="whenNotActive" fill="hold" evtFilter="cancelBubble" nodeType="interactiveSeq">
                <p:stCondLst>
                  <p:cond evt="onClick" delay="0">
                    <p:tgtEl>
                      <p:spTgt spid="21"/>
                    </p:tgtEl>
                  </p:cond>
                </p:stCondLst>
                <p:endSync evt="end" delay="0">
                  <p:rtn val="all"/>
                </p:endSync>
                <p:childTnLst>
                  <p:par>
                    <p:cTn id="331" fill="hold">
                      <p:stCondLst>
                        <p:cond delay="0"/>
                      </p:stCondLst>
                      <p:childTnLst>
                        <p:par>
                          <p:cTn id="332" fill="hold">
                            <p:stCondLst>
                              <p:cond delay="0"/>
                            </p:stCondLst>
                            <p:childTnLst>
                              <p:par>
                                <p:cTn id="333" presetID="1" presetClass="emph" presetSubtype="2" fill="hold" nodeType="clickEffect">
                                  <p:stCondLst>
                                    <p:cond delay="0"/>
                                  </p:stCondLst>
                                  <p:childTnLst>
                                    <p:animClr clrSpc="rgb">
                                      <p:cBhvr>
                                        <p:cTn id="334" dur="1000" fill="hold"/>
                                        <p:tgtEl>
                                          <p:spTgt spid="21"/>
                                        </p:tgtEl>
                                        <p:attrNameLst>
                                          <p:attrName>fillcolor</p:attrName>
                                        </p:attrNameLst>
                                      </p:cBhvr>
                                      <p:to>
                                        <a:srgbClr val="FFFF00"/>
                                      </p:to>
                                    </p:animClr>
                                    <p:set>
                                      <p:cBhvr>
                                        <p:cTn id="335" dur="1000" fill="hold"/>
                                        <p:tgtEl>
                                          <p:spTgt spid="21"/>
                                        </p:tgtEl>
                                        <p:attrNameLst>
                                          <p:attrName>fill.type</p:attrName>
                                        </p:attrNameLst>
                                      </p:cBhvr>
                                      <p:to>
                                        <p:strVal val="solid"/>
                                      </p:to>
                                    </p:set>
                                    <p:set>
                                      <p:cBhvr>
                                        <p:cTn id="336" dur="1000" fill="hold"/>
                                        <p:tgtEl>
                                          <p:spTgt spid="21"/>
                                        </p:tgtEl>
                                        <p:attrNameLst>
                                          <p:attrName>fill.on</p:attrName>
                                        </p:attrNameLst>
                                      </p:cBhvr>
                                      <p:to>
                                        <p:strVal val="true"/>
                                      </p:to>
                                    </p:set>
                                  </p:childTnLst>
                                </p:cTn>
                              </p:par>
                            </p:childTnLst>
                          </p:cTn>
                        </p:par>
                      </p:childTnLst>
                    </p:cTn>
                  </p:par>
                </p:childTnLst>
              </p:cTn>
              <p:nextCondLst>
                <p:cond evt="onClick" delay="0">
                  <p:tgtEl>
                    <p:spTgt spid="21"/>
                  </p:tgtEl>
                </p:cond>
              </p:nextCondLst>
            </p:seq>
          </p:childTnLst>
        </p:cTn>
      </p:par>
    </p:tnLst>
    <p:bldLst>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txBox="1">
            <a:spLocks noGrp="1"/>
          </p:cNvSpPr>
          <p:nvPr>
            <p:ph type="title"/>
          </p:nvPr>
        </p:nvSpPr>
        <p:spPr>
          <a:xfrm>
            <a:off x="428596" y="2643182"/>
            <a:ext cx="8329642" cy="1384995"/>
          </a:xfrm>
          <a:prstGeom prst="rect">
            <a:avLst/>
          </a:prstGeom>
          <a:noFill/>
        </p:spPr>
        <p:txBody>
          <a:bodyPr wrap="square" anchor="ctr">
            <a:spAutoFit/>
          </a:bodyPr>
          <a:lstStyle/>
          <a:p>
            <a:pPr algn="ctr" fontAlgn="auto">
              <a:spcBef>
                <a:spcPts val="0"/>
              </a:spcBef>
              <a:spcAft>
                <a:spcPts val="0"/>
              </a:spcAft>
              <a:defRPr/>
            </a:pPr>
            <a:r>
              <a:rPr lang="ru-RU" sz="2800" b="1" dirty="0" smtClean="0">
                <a:solidFill>
                  <a:schemeClr val="tx1"/>
                </a:solidFill>
                <a:latin typeface="+mn-lt"/>
              </a:rPr>
              <a:t>Использован шаблон игры колесо фортуны,</a:t>
            </a:r>
            <a:br>
              <a:rPr lang="ru-RU" sz="2800" b="1" dirty="0" smtClean="0">
                <a:solidFill>
                  <a:schemeClr val="tx1"/>
                </a:solidFill>
                <a:latin typeface="+mn-lt"/>
              </a:rPr>
            </a:br>
            <a:r>
              <a:rPr lang="ru-RU" sz="2800" b="1" dirty="0" smtClean="0">
                <a:solidFill>
                  <a:schemeClr val="tx1"/>
                </a:solidFill>
                <a:latin typeface="+mn-lt"/>
              </a:rPr>
              <a:t>создан Г.О</a:t>
            </a:r>
            <a:r>
              <a:rPr lang="ru-RU" sz="2800" b="1" dirty="0">
                <a:solidFill>
                  <a:schemeClr val="tx1"/>
                </a:solidFill>
                <a:latin typeface="+mn-lt"/>
              </a:rPr>
              <a:t>. </a:t>
            </a:r>
            <a:r>
              <a:rPr lang="ru-RU" sz="2800" b="1" dirty="0" err="1">
                <a:solidFill>
                  <a:schemeClr val="tx1"/>
                </a:solidFill>
                <a:latin typeface="+mn-lt"/>
              </a:rPr>
              <a:t>Аствацатуров</a:t>
            </a:r>
            <a:r>
              <a:rPr lang="ru-RU" sz="2800" b="1" dirty="0">
                <a:solidFill>
                  <a:schemeClr val="tx1"/>
                </a:solidFill>
                <a:latin typeface="+mn-lt"/>
              </a:rPr>
              <a:t>, </a:t>
            </a:r>
          </a:p>
          <a:p>
            <a:pPr algn="ctr" fontAlgn="auto">
              <a:spcBef>
                <a:spcPts val="0"/>
              </a:spcBef>
              <a:spcAft>
                <a:spcPts val="0"/>
              </a:spcAft>
              <a:defRPr/>
            </a:pPr>
            <a:r>
              <a:rPr lang="ru-RU" sz="2800" b="1" dirty="0">
                <a:solidFill>
                  <a:schemeClr val="tx1"/>
                </a:solidFill>
                <a:latin typeface="+mn-lt"/>
              </a:rPr>
              <a:t>г. Армавир</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Управляющая кнопка: домой 8">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714348" y="642918"/>
            <a:ext cx="4286280" cy="830997"/>
          </a:xfrm>
          <a:prstGeom prst="rect">
            <a:avLst/>
          </a:prstGeom>
          <a:noFill/>
        </p:spPr>
        <p:txBody>
          <a:bodyPr wrap="square" rtlCol="0">
            <a:spAutoFit/>
          </a:bodyPr>
          <a:lstStyle/>
          <a:p>
            <a:r>
              <a:rPr lang="ru-RU" sz="2400" b="1" dirty="0" smtClean="0"/>
              <a:t>ВОПРОС 1</a:t>
            </a:r>
          </a:p>
          <a:p>
            <a:endParaRPr lang="ru-RU" sz="2400" b="1" dirty="0"/>
          </a:p>
        </p:txBody>
      </p:sp>
      <p:sp>
        <p:nvSpPr>
          <p:cNvPr id="11" name="TextBox 10"/>
          <p:cNvSpPr txBox="1"/>
          <p:nvPr/>
        </p:nvSpPr>
        <p:spPr>
          <a:xfrm>
            <a:off x="1571604" y="5715016"/>
            <a:ext cx="5286412" cy="523220"/>
          </a:xfrm>
          <a:prstGeom prst="rect">
            <a:avLst/>
          </a:prstGeom>
          <a:noFill/>
        </p:spPr>
        <p:txBody>
          <a:bodyPr wrap="square" rtlCol="0">
            <a:spAutoFit/>
          </a:bodyPr>
          <a:lstStyle/>
          <a:p>
            <a:r>
              <a:rPr lang="ru-RU" sz="2800" b="1" dirty="0" smtClean="0"/>
              <a:t>ОТВЕТ:</a:t>
            </a:r>
            <a:r>
              <a:rPr lang="ru-RU" sz="2800" dirty="0" smtClean="0"/>
              <a:t> Семеновская бухта.</a:t>
            </a:r>
            <a:endParaRPr lang="ru-RU" sz="2800" b="1" dirty="0"/>
          </a:p>
        </p:txBody>
      </p:sp>
      <p:sp>
        <p:nvSpPr>
          <p:cNvPr id="13" name="Управляющая кнопка: настраиваемая 12">
            <a:hlinkClick r:id="" action="ppaction://hlinkshowjump?jump=firstslide" highlightClick="1"/>
          </p:cNvPr>
          <p:cNvSpPr/>
          <p:nvPr/>
        </p:nvSpPr>
        <p:spPr>
          <a:xfrm>
            <a:off x="7286612" y="1714488"/>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
        <p:nvSpPr>
          <p:cNvPr id="7" name="Прямоугольник 6"/>
          <p:cNvSpPr/>
          <p:nvPr/>
        </p:nvSpPr>
        <p:spPr>
          <a:xfrm>
            <a:off x="1071538" y="2143116"/>
            <a:ext cx="5786462" cy="1200329"/>
          </a:xfrm>
          <a:prstGeom prst="rect">
            <a:avLst/>
          </a:prstGeom>
        </p:spPr>
        <p:txBody>
          <a:bodyPr wrap="square">
            <a:spAutoFit/>
          </a:bodyPr>
          <a:lstStyle/>
          <a:p>
            <a:r>
              <a:rPr lang="ru-RU" dirty="0" smtClean="0"/>
              <a:t>     </a:t>
            </a:r>
            <a:r>
              <a:rPr lang="ru-RU" sz="2400" dirty="0" smtClean="0"/>
              <a:t>  Как до осени 1915 года называлось поселение, которое в конечном итоге было переименовано в г. Мурманск? </a:t>
            </a:r>
            <a:endParaRPr lang="ru-RU" sz="2400" dirty="0"/>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nextCondLst>
                <p:cond evt="onClick" delay="0">
                  <p:tgtEl>
                    <p:spTgt spid="10"/>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2643206" cy="461665"/>
          </a:xfrm>
          <a:prstGeom prst="rect">
            <a:avLst/>
          </a:prstGeom>
          <a:noFill/>
        </p:spPr>
        <p:txBody>
          <a:bodyPr wrap="square" rtlCol="0">
            <a:spAutoFit/>
          </a:bodyPr>
          <a:lstStyle/>
          <a:p>
            <a:r>
              <a:rPr lang="ru-RU" sz="2400" b="1" dirty="0" smtClean="0"/>
              <a:t>ВОПРОС2</a:t>
            </a:r>
            <a:endParaRPr lang="ru-RU" sz="2400" b="1" dirty="0"/>
          </a:p>
        </p:txBody>
      </p:sp>
      <p:sp>
        <p:nvSpPr>
          <p:cNvPr id="4" name="TextBox 3"/>
          <p:cNvSpPr txBox="1"/>
          <p:nvPr/>
        </p:nvSpPr>
        <p:spPr>
          <a:xfrm>
            <a:off x="714348" y="2428868"/>
            <a:ext cx="6929486" cy="523220"/>
          </a:xfrm>
          <a:prstGeom prst="rect">
            <a:avLst/>
          </a:prstGeom>
          <a:noFill/>
        </p:spPr>
        <p:txBody>
          <a:bodyPr wrap="square" rtlCol="0">
            <a:spAutoFit/>
          </a:bodyPr>
          <a:lstStyle/>
          <a:p>
            <a:r>
              <a:rPr lang="ru-RU" sz="2800" b="1" dirty="0" smtClean="0"/>
              <a:t>ОТВЕТ</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Управляющая кнопка: настраиваемая 6">
            <a:hlinkClick r:id="" action="ppaction://hlinkshowjump?jump=firstslide" highlightClick="1"/>
          </p:cNvPr>
          <p:cNvSpPr/>
          <p:nvPr/>
        </p:nvSpPr>
        <p:spPr>
          <a:xfrm>
            <a:off x="7286612" y="1785926"/>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
        <p:nvSpPr>
          <p:cNvPr id="8" name="Прямоугольник 7"/>
          <p:cNvSpPr/>
          <p:nvPr/>
        </p:nvSpPr>
        <p:spPr>
          <a:xfrm>
            <a:off x="857224" y="1214422"/>
            <a:ext cx="4572000" cy="646331"/>
          </a:xfrm>
          <a:prstGeom prst="rect">
            <a:avLst/>
          </a:prstGeom>
        </p:spPr>
        <p:txBody>
          <a:bodyPr>
            <a:spAutoFit/>
          </a:bodyPr>
          <a:lstStyle/>
          <a:p>
            <a:r>
              <a:rPr lang="ru-RU" dirty="0" smtClean="0"/>
              <a:t> В каком году утвержден герб г. Мурманска? Что изображено на гербе Мурманска? </a:t>
            </a:r>
            <a:endParaRPr lang="ru-RU" dirty="0"/>
          </a:p>
        </p:txBody>
      </p:sp>
      <p:sp>
        <p:nvSpPr>
          <p:cNvPr id="9" name="Прямоугольник 8"/>
          <p:cNvSpPr/>
          <p:nvPr/>
        </p:nvSpPr>
        <p:spPr>
          <a:xfrm>
            <a:off x="2714612" y="2357430"/>
            <a:ext cx="4572000" cy="4124206"/>
          </a:xfrm>
          <a:prstGeom prst="rect">
            <a:avLst/>
          </a:prstGeom>
        </p:spPr>
        <p:txBody>
          <a:bodyPr>
            <a:spAutoFit/>
          </a:bodyPr>
          <a:lstStyle/>
          <a:p>
            <a:r>
              <a:rPr lang="ru-RU" sz="2800" dirty="0" smtClean="0"/>
              <a:t>:</a:t>
            </a:r>
            <a:r>
              <a:rPr lang="ru-RU" dirty="0" smtClean="0"/>
              <a:t> 20 сентября 1968 г.</a:t>
            </a:r>
          </a:p>
          <a:p>
            <a:r>
              <a:rPr lang="ru-RU" dirty="0" smtClean="0"/>
              <a:t> Мурманским Городским Советом депутатов утвержден герб г. Мурманска. Автор – </a:t>
            </a:r>
            <a:r>
              <a:rPr lang="ru-RU" dirty="0" err="1" smtClean="0"/>
              <a:t>Быстряков</a:t>
            </a:r>
            <a:r>
              <a:rPr lang="ru-RU" dirty="0" smtClean="0"/>
              <a:t> Н.П. Герб представляет собой пересеченный щит, в верхнем </a:t>
            </a:r>
            <a:r>
              <a:rPr lang="ru-RU" dirty="0" err="1" smtClean="0"/>
              <a:t>лазуревом</a:t>
            </a:r>
            <a:r>
              <a:rPr lang="ru-RU" dirty="0" smtClean="0"/>
              <a:t> (</a:t>
            </a:r>
            <a:r>
              <a:rPr lang="ru-RU" dirty="0" err="1" smtClean="0"/>
              <a:t>голубом</a:t>
            </a:r>
            <a:r>
              <a:rPr lang="ru-RU" dirty="0" smtClean="0"/>
              <a:t>) поле которого – золотой силуэт корабля и северного сияния над ним, а в нижнем золотом поле – </a:t>
            </a:r>
            <a:r>
              <a:rPr lang="ru-RU" dirty="0" err="1" smtClean="0"/>
              <a:t>лазуревая</a:t>
            </a:r>
            <a:r>
              <a:rPr lang="ru-RU" dirty="0" smtClean="0"/>
              <a:t> рыба; отражает распространенные городские профессии – рыбака и моряка, </a:t>
            </a:r>
            <a:r>
              <a:rPr lang="ru-RU" dirty="0" err="1" smtClean="0"/>
              <a:t>лазуревый</a:t>
            </a:r>
            <a:r>
              <a:rPr lang="ru-RU" dirty="0" smtClean="0"/>
              <a:t> цвет символизирует море и полярную ночь, золото – богатство моря и полярный день, северное сияние – географическое положение города</a:t>
            </a:r>
            <a:endParaRPr lang="ru-RU" dirty="0"/>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6429420" cy="769441"/>
          </a:xfrm>
          <a:prstGeom prst="rect">
            <a:avLst/>
          </a:prstGeom>
          <a:noFill/>
        </p:spPr>
        <p:txBody>
          <a:bodyPr wrap="square" rtlCol="0">
            <a:spAutoFit/>
          </a:bodyPr>
          <a:lstStyle/>
          <a:p>
            <a:pPr fontAlgn="base"/>
            <a:r>
              <a:rPr lang="ru-RU" sz="2400" b="1" dirty="0" smtClean="0"/>
              <a:t>ВОПРОС 3</a:t>
            </a:r>
            <a:r>
              <a:rPr lang="ru-RU" sz="2400" dirty="0" smtClean="0"/>
              <a:t> .      </a:t>
            </a:r>
            <a:r>
              <a:rPr lang="ru-RU" sz="2000" dirty="0" smtClean="0"/>
              <a:t>   Какими наградами и когда был награжден город Мурманск?</a:t>
            </a:r>
          </a:p>
        </p:txBody>
      </p:sp>
      <p:sp>
        <p:nvSpPr>
          <p:cNvPr id="4" name="TextBox 3"/>
          <p:cNvSpPr txBox="1"/>
          <p:nvPr/>
        </p:nvSpPr>
        <p:spPr>
          <a:xfrm>
            <a:off x="428596" y="2214554"/>
            <a:ext cx="7000924" cy="523220"/>
          </a:xfrm>
          <a:prstGeom prst="rect">
            <a:avLst/>
          </a:prstGeom>
          <a:noFill/>
        </p:spPr>
        <p:txBody>
          <a:bodyPr wrap="square" rtlCol="0">
            <a:spAutoFit/>
          </a:bodyPr>
          <a:lstStyle/>
          <a:p>
            <a:r>
              <a:rPr lang="ru-RU" sz="2800" b="1" dirty="0" smtClean="0"/>
              <a:t>ОТВЕТ:</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Управляющая кнопка: настраиваемая 6">
            <a:hlinkClick r:id="" action="ppaction://hlinkshowjump?jump=firstslide" highlightClick="1"/>
          </p:cNvPr>
          <p:cNvSpPr/>
          <p:nvPr/>
        </p:nvSpPr>
        <p:spPr>
          <a:xfrm>
            <a:off x="7286612" y="1714488"/>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
        <p:nvSpPr>
          <p:cNvPr id="9" name="Прямоугольник 8"/>
          <p:cNvSpPr/>
          <p:nvPr/>
        </p:nvSpPr>
        <p:spPr>
          <a:xfrm>
            <a:off x="357158" y="3071810"/>
            <a:ext cx="7072362" cy="3170099"/>
          </a:xfrm>
          <a:prstGeom prst="rect">
            <a:avLst/>
          </a:prstGeom>
        </p:spPr>
        <p:txBody>
          <a:bodyPr wrap="square">
            <a:spAutoFit/>
          </a:bodyPr>
          <a:lstStyle/>
          <a:p>
            <a:pPr fontAlgn="base"/>
            <a:r>
              <a:rPr lang="ru-RU" b="1" dirty="0" smtClean="0"/>
              <a:t> В 1971 </a:t>
            </a:r>
            <a:r>
              <a:rPr lang="ru-RU" dirty="0" smtClean="0"/>
              <a:t>году за успехи, достигнутые трудящимися города в выполнении заданий по развитию промышленного производства, город награжден </a:t>
            </a:r>
            <a:r>
              <a:rPr lang="ru-RU" b="1" dirty="0" smtClean="0"/>
              <a:t>орденом Трудового Красного Знамени</a:t>
            </a:r>
            <a:r>
              <a:rPr lang="ru-RU" dirty="0" smtClean="0"/>
              <a:t>.</a:t>
            </a:r>
          </a:p>
          <a:p>
            <a:pPr fontAlgn="base"/>
            <a:r>
              <a:rPr lang="ru-RU" dirty="0" smtClean="0"/>
              <a:t>    </a:t>
            </a:r>
            <a:r>
              <a:rPr lang="ru-RU" b="1" dirty="0" smtClean="0"/>
              <a:t>В 1982 </a:t>
            </a:r>
            <a:r>
              <a:rPr lang="ru-RU" dirty="0" smtClean="0"/>
              <a:t>году за мужество и стойкость, проявленные жителями в борьбе с немецко-фашистскими захватчиками в годы Великой Отечественной войны, успехи, достигнутые в хозяйственном и культурном строительстве, город награжден </a:t>
            </a:r>
            <a:r>
              <a:rPr lang="ru-RU" b="1" dirty="0" smtClean="0"/>
              <a:t>орденом Отечественной войны I степени.</a:t>
            </a:r>
          </a:p>
          <a:p>
            <a:r>
              <a:rPr lang="ru-RU" dirty="0" smtClean="0"/>
              <a:t>    </a:t>
            </a:r>
            <a:r>
              <a:rPr lang="ru-RU" b="1" dirty="0" smtClean="0"/>
              <a:t>В 1985 </a:t>
            </a:r>
            <a:r>
              <a:rPr lang="ru-RU" dirty="0" smtClean="0"/>
              <a:t>году за выдающиеся заслуги в Великой Отечественной войне городу Мурманску присвоено </a:t>
            </a:r>
            <a:r>
              <a:rPr lang="ru-RU" b="1" dirty="0" smtClean="0"/>
              <a:t>звание "Город-герой" с вручением ордена Ленина и медали "Золотая Звезда"</a:t>
            </a:r>
            <a:endParaRPr lang="ru-RU" b="1" dirty="0"/>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2643206" cy="461665"/>
          </a:xfrm>
          <a:prstGeom prst="rect">
            <a:avLst/>
          </a:prstGeom>
          <a:noFill/>
        </p:spPr>
        <p:txBody>
          <a:bodyPr wrap="square" rtlCol="0">
            <a:spAutoFit/>
          </a:bodyPr>
          <a:lstStyle/>
          <a:p>
            <a:r>
              <a:rPr lang="ru-RU" sz="2400" b="1" dirty="0" smtClean="0"/>
              <a:t>ВОПРОС 4</a:t>
            </a:r>
            <a:endParaRPr lang="ru-RU" sz="2400" b="1" dirty="0"/>
          </a:p>
        </p:txBody>
      </p:sp>
      <p:sp>
        <p:nvSpPr>
          <p:cNvPr id="4" name="TextBox 3"/>
          <p:cNvSpPr txBox="1"/>
          <p:nvPr/>
        </p:nvSpPr>
        <p:spPr>
          <a:xfrm>
            <a:off x="714348" y="4929198"/>
            <a:ext cx="6643734" cy="1384995"/>
          </a:xfrm>
          <a:prstGeom prst="rect">
            <a:avLst/>
          </a:prstGeom>
          <a:noFill/>
        </p:spPr>
        <p:txBody>
          <a:bodyPr wrap="square" rtlCol="0">
            <a:spAutoFit/>
          </a:bodyPr>
          <a:lstStyle/>
          <a:p>
            <a:r>
              <a:rPr lang="ru-RU" sz="2800" dirty="0" smtClean="0"/>
              <a:t>Ответ: </a:t>
            </a:r>
            <a:r>
              <a:rPr lang="ru-RU" sz="2800" dirty="0" err="1" smtClean="0"/>
              <a:t>Петсамо-Киркенесская</a:t>
            </a:r>
            <a:r>
              <a:rPr lang="ru-RU" sz="2800" dirty="0" smtClean="0"/>
              <a:t>, </a:t>
            </a:r>
          </a:p>
          <a:p>
            <a:r>
              <a:rPr lang="ru-RU" sz="2800" dirty="0" smtClean="0"/>
              <a:t>«</a:t>
            </a:r>
            <a:r>
              <a:rPr lang="ru-RU" sz="2800" dirty="0" err="1" smtClean="0"/>
              <a:t>Голубой</a:t>
            </a:r>
            <a:r>
              <a:rPr lang="ru-RU" sz="2800" dirty="0" smtClean="0"/>
              <a:t> песец», </a:t>
            </a:r>
          </a:p>
          <a:p>
            <a:r>
              <a:rPr lang="ru-RU" sz="2800" dirty="0" smtClean="0"/>
              <a:t>«Черно-бурая лиса».  </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Управляющая кнопка: настраиваемая 6">
            <a:hlinkClick r:id="" action="ppaction://hlinkshowjump?jump=firstslide" highlightClick="1"/>
          </p:cNvPr>
          <p:cNvSpPr/>
          <p:nvPr/>
        </p:nvSpPr>
        <p:spPr>
          <a:xfrm>
            <a:off x="7286612" y="1714488"/>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
        <p:nvSpPr>
          <p:cNvPr id="8" name="Прямоугольник 7"/>
          <p:cNvSpPr/>
          <p:nvPr/>
        </p:nvSpPr>
        <p:spPr>
          <a:xfrm>
            <a:off x="500034" y="1214422"/>
            <a:ext cx="5500726" cy="1200329"/>
          </a:xfrm>
          <a:prstGeom prst="rect">
            <a:avLst/>
          </a:prstGeom>
        </p:spPr>
        <p:txBody>
          <a:bodyPr wrap="square">
            <a:spAutoFit/>
          </a:bodyPr>
          <a:lstStyle/>
          <a:p>
            <a:r>
              <a:rPr lang="ru-RU" dirty="0" smtClean="0"/>
              <a:t>  </a:t>
            </a:r>
            <a:r>
              <a:rPr lang="ru-RU" sz="2400" dirty="0" smtClean="0"/>
              <a:t>Как назывались военные операции в ВОВ 1941-1945 гг. на Мурманском направлении</a:t>
            </a:r>
            <a:endParaRPr lang="ru-RU" sz="2400" dirty="0"/>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6215106" cy="1200329"/>
          </a:xfrm>
          <a:prstGeom prst="rect">
            <a:avLst/>
          </a:prstGeom>
          <a:noFill/>
        </p:spPr>
        <p:txBody>
          <a:bodyPr wrap="square" rtlCol="0">
            <a:spAutoFit/>
          </a:bodyPr>
          <a:lstStyle/>
          <a:p>
            <a:r>
              <a:rPr lang="ru-RU" sz="2400" b="1" dirty="0" smtClean="0"/>
              <a:t>ВОПРОС 5</a:t>
            </a:r>
            <a:r>
              <a:rPr lang="ru-RU" sz="2400" dirty="0" smtClean="0"/>
              <a:t> Перечислите улицы города Мурманска, названные в честь героев и участников Вов (не менее 10 названий улиц)</a:t>
            </a:r>
            <a:endParaRPr lang="ru-RU" sz="2400" b="1" dirty="0"/>
          </a:p>
        </p:txBody>
      </p:sp>
      <p:sp>
        <p:nvSpPr>
          <p:cNvPr id="4" name="TextBox 3"/>
          <p:cNvSpPr txBox="1"/>
          <p:nvPr/>
        </p:nvSpPr>
        <p:spPr>
          <a:xfrm>
            <a:off x="500034" y="3286124"/>
            <a:ext cx="2643206" cy="523220"/>
          </a:xfrm>
          <a:prstGeom prst="rect">
            <a:avLst/>
          </a:prstGeom>
          <a:noFill/>
        </p:spPr>
        <p:txBody>
          <a:bodyPr wrap="square" rtlCol="0">
            <a:spAutoFit/>
          </a:bodyPr>
          <a:lstStyle/>
          <a:p>
            <a:r>
              <a:rPr lang="ru-RU" sz="2800" b="1" dirty="0" smtClean="0"/>
              <a:t>ОТВЕТ</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Управляющая кнопка: настраиваемая 6">
            <a:hlinkClick r:id="" action="ppaction://hlinkshowjump?jump=firstslide" highlightClick="1"/>
          </p:cNvPr>
          <p:cNvSpPr/>
          <p:nvPr/>
        </p:nvSpPr>
        <p:spPr>
          <a:xfrm>
            <a:off x="7286612" y="1500174"/>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
        <p:nvSpPr>
          <p:cNvPr id="942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rgbClr val="484848"/>
                </a:solidFill>
                <a:effectLst/>
                <a:latin typeface="Arial" pitchFamily="34" charset="0"/>
                <a:ea typeface="Times New Roman" pitchFamily="18" charset="0"/>
                <a:cs typeface="Arial" pitchFamily="34" charset="0"/>
              </a:rPr>
              <a:t>Перечислите улицы города Мурманска, названные в честь героев и участников Вов (не менее 10 названий улиц) (Лобов С. М., Бабиков М.В., Бочков И. В., Бредов А., Гаджиев М.И., ул. Гвардейская, Журба А.А., Фролов В.А., Героев Рыбачьего, Героев Североморцев, Ивченко М.Л., Генералов А.П., Капустин В.Д., Ковалев А., Космодемьянская З., Кошевой О., Ладыгин (матрос), Маклаков А.Я., Миронов В.Л., Николаев А.А., Подстаницкий А., Поздняков А.Л., ул. Полярной дивизии, Сафонов Б.Ф., Сивко И.М., Торцев А.Г., Хлобыстов А.С., Шабагин А.О., Шестая комсомольская батарея, Щербаков В.И. и др.)</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Прямоугольник 7"/>
          <p:cNvSpPr/>
          <p:nvPr/>
        </p:nvSpPr>
        <p:spPr>
          <a:xfrm>
            <a:off x="1714480" y="2357430"/>
            <a:ext cx="7143800" cy="3754874"/>
          </a:xfrm>
          <a:prstGeom prst="rect">
            <a:avLst/>
          </a:prstGeom>
        </p:spPr>
        <p:txBody>
          <a:bodyPr wrap="square">
            <a:spAutoFit/>
          </a:bodyPr>
          <a:lstStyle/>
          <a:p>
            <a:r>
              <a:rPr lang="ru-RU" sz="2000" dirty="0" smtClean="0"/>
              <a:t>Лобов С. М.,        </a:t>
            </a:r>
            <a:r>
              <a:rPr lang="ru-RU" sz="2000" dirty="0" err="1" smtClean="0"/>
              <a:t>Бабиков</a:t>
            </a:r>
            <a:r>
              <a:rPr lang="ru-RU" sz="2000" dirty="0" smtClean="0"/>
              <a:t> М.В.,        Бочков И. В., </a:t>
            </a:r>
          </a:p>
          <a:p>
            <a:r>
              <a:rPr lang="ru-RU" sz="2000" dirty="0" err="1" smtClean="0"/>
              <a:t>Бредов</a:t>
            </a:r>
            <a:r>
              <a:rPr lang="ru-RU" sz="2000" dirty="0" smtClean="0"/>
              <a:t> А.,           Гаджиев М.И.,      ул. Гвардейская, </a:t>
            </a:r>
          </a:p>
          <a:p>
            <a:r>
              <a:rPr lang="ru-RU" sz="2000" dirty="0" smtClean="0"/>
              <a:t>Журба А.А.,        Фролов В.А.,        Героев Рыбачьего, </a:t>
            </a:r>
          </a:p>
          <a:p>
            <a:r>
              <a:rPr lang="ru-RU" sz="2000" dirty="0" smtClean="0"/>
              <a:t>Героев Североморцев,           Ивченко М.Л., Генералов А.П.,      Капустин В.Д.,      Ковалев А., Космодемьянская З.,</a:t>
            </a:r>
          </a:p>
          <a:p>
            <a:r>
              <a:rPr lang="ru-RU" sz="2000" dirty="0" smtClean="0"/>
              <a:t> Кошевой О.,          </a:t>
            </a:r>
            <a:r>
              <a:rPr lang="ru-RU" sz="2000" dirty="0" err="1" smtClean="0"/>
              <a:t>Ладыгин</a:t>
            </a:r>
            <a:r>
              <a:rPr lang="ru-RU" sz="2000" dirty="0" smtClean="0"/>
              <a:t> (матрос),    Маклаков А.Я.,     Миронов В.Л.,         Николаев А.А.,          </a:t>
            </a:r>
            <a:r>
              <a:rPr lang="ru-RU" sz="2000" dirty="0" err="1" smtClean="0"/>
              <a:t>Подстаницкий</a:t>
            </a:r>
            <a:r>
              <a:rPr lang="ru-RU" sz="2000" dirty="0" smtClean="0"/>
              <a:t> А.,     Поздняков А.Л.,              ул. Полярной дивизии,    Сафонов Б.Ф.,      Сивко И.М., </a:t>
            </a:r>
            <a:r>
              <a:rPr lang="ru-RU" sz="2000" dirty="0" err="1" smtClean="0"/>
              <a:t>Торцев</a:t>
            </a:r>
            <a:r>
              <a:rPr lang="ru-RU" sz="2000" dirty="0" smtClean="0"/>
              <a:t> А.Г.,           </a:t>
            </a:r>
            <a:r>
              <a:rPr lang="ru-RU" sz="2000" dirty="0" err="1" smtClean="0"/>
              <a:t>Хлобыстов</a:t>
            </a:r>
            <a:r>
              <a:rPr lang="ru-RU" sz="2000" dirty="0" smtClean="0"/>
              <a:t> А.С.,         </a:t>
            </a:r>
            <a:r>
              <a:rPr lang="ru-RU" sz="2000" dirty="0" err="1" smtClean="0"/>
              <a:t>Шабагин</a:t>
            </a:r>
            <a:r>
              <a:rPr lang="ru-RU" sz="2000" dirty="0" smtClean="0"/>
              <a:t> А.О.,     Шестая комсомольская батарея,           Щербаков В.И. </a:t>
            </a:r>
          </a:p>
          <a:p>
            <a:r>
              <a:rPr lang="ru-RU" sz="2000" dirty="0" smtClean="0"/>
              <a:t>и др.</a:t>
            </a:r>
          </a:p>
          <a:p>
            <a:endParaRPr lang="ru-RU" b="1" dirty="0"/>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2643206" cy="461665"/>
          </a:xfrm>
          <a:prstGeom prst="rect">
            <a:avLst/>
          </a:prstGeom>
          <a:noFill/>
        </p:spPr>
        <p:txBody>
          <a:bodyPr wrap="square" rtlCol="0">
            <a:spAutoFit/>
          </a:bodyPr>
          <a:lstStyle/>
          <a:p>
            <a:r>
              <a:rPr lang="ru-RU" sz="2400" b="1" dirty="0" smtClean="0"/>
              <a:t>ВОПРОС 6</a:t>
            </a:r>
            <a:endParaRPr lang="ru-RU" sz="2400" b="1" dirty="0"/>
          </a:p>
        </p:txBody>
      </p:sp>
      <p:sp>
        <p:nvSpPr>
          <p:cNvPr id="4" name="TextBox 3"/>
          <p:cNvSpPr txBox="1"/>
          <p:nvPr/>
        </p:nvSpPr>
        <p:spPr>
          <a:xfrm>
            <a:off x="1571604" y="5715016"/>
            <a:ext cx="4429156" cy="523220"/>
          </a:xfrm>
          <a:prstGeom prst="rect">
            <a:avLst/>
          </a:prstGeom>
          <a:noFill/>
        </p:spPr>
        <p:txBody>
          <a:bodyPr wrap="square" rtlCol="0">
            <a:spAutoFit/>
          </a:bodyPr>
          <a:lstStyle/>
          <a:p>
            <a:r>
              <a:rPr lang="ru-RU" sz="2800" b="1" dirty="0" smtClean="0"/>
              <a:t>ОТВЕТ</a:t>
            </a:r>
            <a:r>
              <a:rPr lang="ru-RU" sz="2800" dirty="0" smtClean="0"/>
              <a:t> Шабалин А.О</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Управляющая кнопка: настраиваемая 6">
            <a:hlinkClick r:id="" action="ppaction://hlinkshowjump?jump=firstslide" highlightClick="1"/>
          </p:cNvPr>
          <p:cNvSpPr/>
          <p:nvPr/>
        </p:nvSpPr>
        <p:spPr>
          <a:xfrm>
            <a:off x="7286612" y="192880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
        <p:nvSpPr>
          <p:cNvPr id="8" name="Прямоугольник 7"/>
          <p:cNvSpPr/>
          <p:nvPr/>
        </p:nvSpPr>
        <p:spPr>
          <a:xfrm>
            <a:off x="571472" y="1357298"/>
            <a:ext cx="6286528" cy="3477875"/>
          </a:xfrm>
          <a:prstGeom prst="rect">
            <a:avLst/>
          </a:prstGeom>
        </p:spPr>
        <p:txBody>
          <a:bodyPr wrap="square">
            <a:spAutoFit/>
          </a:bodyPr>
          <a:lstStyle/>
          <a:p>
            <a:r>
              <a:rPr lang="ru-RU" dirty="0" smtClean="0"/>
              <a:t>  </a:t>
            </a:r>
            <a:r>
              <a:rPr lang="ru-RU" sz="2000" dirty="0" smtClean="0"/>
              <a:t>«В годы Великой Отечественной войны он был командиром торпедного катера Северного флота. О нем ходили легенды. Его называли «хозяином моря», «везунчиком». А катер его – «невидимкой». Изрешеченный пулями и осколками, выбираясь из любых передряг, его катер всегда с победой приходил на базу. </a:t>
            </a:r>
          </a:p>
          <a:p>
            <a:r>
              <a:rPr lang="ru-RU" sz="2000" dirty="0" smtClean="0"/>
              <a:t>Ему было дважды присвоено звание Героя Советского Союза.</a:t>
            </a:r>
          </a:p>
          <a:p>
            <a:r>
              <a:rPr lang="ru-RU" sz="2000" dirty="0" smtClean="0"/>
              <a:t> Его имя носит одна из улиц Первомайского округа города Мурманска». О ком идет речь?</a:t>
            </a:r>
            <a:endParaRPr lang="ru-RU" sz="2000" dirty="0"/>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642918"/>
            <a:ext cx="4857784" cy="1938992"/>
          </a:xfrm>
          <a:prstGeom prst="rect">
            <a:avLst/>
          </a:prstGeom>
          <a:noFill/>
        </p:spPr>
        <p:txBody>
          <a:bodyPr wrap="square" rtlCol="0">
            <a:spAutoFit/>
          </a:bodyPr>
          <a:lstStyle/>
          <a:p>
            <a:r>
              <a:rPr lang="ru-RU" sz="2400" b="1" dirty="0" smtClean="0"/>
              <a:t>ВОПРОС 7</a:t>
            </a:r>
            <a:r>
              <a:rPr lang="ru-RU" sz="2400" dirty="0" smtClean="0"/>
              <a:t> .       Как называется улица нашего города, названная в честь одной из первых в стране женщин капитанов дальнего плавания? </a:t>
            </a:r>
            <a:endParaRPr lang="ru-RU" sz="2400" b="1" dirty="0"/>
          </a:p>
        </p:txBody>
      </p:sp>
      <p:sp>
        <p:nvSpPr>
          <p:cNvPr id="4" name="TextBox 3"/>
          <p:cNvSpPr txBox="1"/>
          <p:nvPr/>
        </p:nvSpPr>
        <p:spPr>
          <a:xfrm>
            <a:off x="1571604" y="5715016"/>
            <a:ext cx="2643206" cy="523220"/>
          </a:xfrm>
          <a:prstGeom prst="rect">
            <a:avLst/>
          </a:prstGeom>
          <a:noFill/>
        </p:spPr>
        <p:txBody>
          <a:bodyPr wrap="square" rtlCol="0">
            <a:spAutoFit/>
          </a:bodyPr>
          <a:lstStyle/>
          <a:p>
            <a:r>
              <a:rPr lang="ru-RU" sz="2800" b="1" dirty="0" smtClean="0"/>
              <a:t>ОТВЕТ</a:t>
            </a:r>
            <a:endParaRPr lang="ru-RU" sz="2800" b="1" dirty="0"/>
          </a:p>
        </p:txBody>
      </p:sp>
      <p:sp>
        <p:nvSpPr>
          <p:cNvPr id="6" name="Управляющая кнопка: домой 5">
            <a:hlinkClick r:id="rId3" action="ppaction://hlinksldjump" highlightClick="1"/>
          </p:cNvPr>
          <p:cNvSpPr/>
          <p:nvPr/>
        </p:nvSpPr>
        <p:spPr>
          <a:xfrm>
            <a:off x="8143900" y="6000768"/>
            <a:ext cx="642942" cy="714380"/>
          </a:xfrm>
          <a:prstGeom prst="actionButtonHom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Управляющая кнопка: настраиваемая 6">
            <a:hlinkClick r:id="" action="ppaction://hlinkshowjump?jump=firstslide" highlightClick="1"/>
          </p:cNvPr>
          <p:cNvSpPr/>
          <p:nvPr/>
        </p:nvSpPr>
        <p:spPr>
          <a:xfrm>
            <a:off x="7286612" y="1571612"/>
            <a:ext cx="1857388" cy="500066"/>
          </a:xfrm>
          <a:prstGeom prst="actionButtonBlank">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rgbClr val="FF0000"/>
                </a:solidFill>
              </a:rPr>
              <a:t>В главное меню игры</a:t>
            </a:r>
            <a:endParaRPr lang="ru-RU" b="1" dirty="0">
              <a:solidFill>
                <a:srgbClr val="FF0000"/>
              </a:solidFill>
            </a:endParaRPr>
          </a:p>
        </p:txBody>
      </p:sp>
      <p:sp>
        <p:nvSpPr>
          <p:cNvPr id="8" name="Прямоугольник 7"/>
          <p:cNvSpPr/>
          <p:nvPr/>
        </p:nvSpPr>
        <p:spPr>
          <a:xfrm>
            <a:off x="2714612" y="5857892"/>
            <a:ext cx="2967992" cy="369332"/>
          </a:xfrm>
          <a:prstGeom prst="rect">
            <a:avLst/>
          </a:prstGeom>
        </p:spPr>
        <p:txBody>
          <a:bodyPr wrap="none">
            <a:spAutoFit/>
          </a:bodyPr>
          <a:lstStyle/>
          <a:p>
            <a:r>
              <a:rPr lang="ru-RU" dirty="0" smtClean="0"/>
              <a:t> ул. капитана </a:t>
            </a:r>
            <a:r>
              <a:rPr lang="ru-RU" dirty="0" err="1" smtClean="0"/>
              <a:t>Орликовой</a:t>
            </a:r>
            <a:r>
              <a:rPr lang="ru-RU" dirty="0" smtClean="0"/>
              <a:t> В.Я</a:t>
            </a:r>
            <a:endParaRPr lang="ru-RU" dirty="0"/>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nextCondLst>
                <p:cond evt="onClick" delay="0">
                  <p:tgtEl>
                    <p:spTgt spid="3"/>
                  </p:tgtEl>
                </p:cond>
              </p:nextCondLst>
            </p:seq>
          </p:childTnLst>
        </p:cTn>
      </p:par>
    </p:tnLst>
    <p:bldLst>
      <p:bldP spid="4"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1102</TotalTime>
  <Words>1024</Words>
  <Application>Microsoft Office PowerPoint</Application>
  <PresentationFormat>Экран (4:3)</PresentationFormat>
  <Paragraphs>144</Paragraphs>
  <Slides>20</Slides>
  <Notes>18</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Бумажная</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Использован шаблон игры колесо фортуны, создан Г.О. Аствацатуров,  г. Армавир</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Георгий</dc:creator>
  <cp:lastModifiedBy>Windows User</cp:lastModifiedBy>
  <cp:revision>111</cp:revision>
  <dcterms:created xsi:type="dcterms:W3CDTF">2010-02-14T08:29:43Z</dcterms:created>
  <dcterms:modified xsi:type="dcterms:W3CDTF">2016-05-19T13:17:21Z</dcterms:modified>
</cp:coreProperties>
</file>